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62" r:id="rId5"/>
    <p:sldId id="264" r:id="rId6"/>
    <p:sldId id="263" r:id="rId7"/>
    <p:sldId id="266" r:id="rId8"/>
    <p:sldId id="265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4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0333EB-41AF-49C6-9CFA-F8F9CC9531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7704542-9B45-4C1D-9735-88D0634B52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B9EDC5-2458-4A53-8991-2165B7DD4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BE83-7CDA-49E0-9C2E-E7093131B3BE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61FA2F-ADFF-4940-A7F1-537F3F6F6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039058-6DDE-4ED8-87F0-75E0BDC84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6879-B294-40DE-8418-A2A8E46BC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742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6115EF-0D04-4ED4-B683-0C016300C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5466C5-6526-4A04-9296-0CD7B4CE47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26A5E7-D8D6-4404-A758-5431F4447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BE83-7CDA-49E0-9C2E-E7093131B3BE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FF4759-7F0A-431E-9AEF-7DE2A5F00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35AA14-BD8B-495F-B47F-3EF5C6DE5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6879-B294-40DE-8418-A2A8E46BC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905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1BEEDFD-D9AF-4754-A157-FC18DDF1AD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6E73241-9F77-48A1-8569-87610177C7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708291-A786-4EF3-92E4-909C838CD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BE83-7CDA-49E0-9C2E-E7093131B3BE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64CCD4-72C9-49B3-A4E6-A00623A3E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D59699-8203-4F4E-9F72-73B5ADFB2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6879-B294-40DE-8418-A2A8E46BC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049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05F90A-FB47-47C6-B9D7-89ABE2F09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7D3EC7-B692-4321-8304-EB5A10F5B4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11D524-E0F1-4642-A626-238FA4A91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BE83-7CDA-49E0-9C2E-E7093131B3BE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C369B2-0A46-469E-A1B3-6D3046776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6C458E-D3CC-42BF-A1E1-4CD21F702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6879-B294-40DE-8418-A2A8E46BC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638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A1581B-1E32-4AD8-8A44-B91B75B56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79AB50-4FCC-44E6-8B6F-2CF86600AE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1635FB-A9BE-43AD-B655-DA36B0CDC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BE83-7CDA-49E0-9C2E-E7093131B3BE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FC9329-1ADF-4CF2-8611-E2B98DDA4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B57747-E573-4263-B1AD-7C9EEA1E9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6879-B294-40DE-8418-A2A8E46BC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487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632C6F-35EF-4F8F-B7E8-7CBC6A24E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2F517F-05B6-42B4-97A6-F82A9BE62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916C148-76F6-4214-8D44-1CE10FA185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6AE93C6-5CE6-4BE8-87CA-04C406E9E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BE83-7CDA-49E0-9C2E-E7093131B3BE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EDC0120-195F-4183-80FD-8E37E829F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792D4C-884D-4CC8-BA90-699A67669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6879-B294-40DE-8418-A2A8E46BC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092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E0EB24-4A3D-4427-B2BE-95E889D5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66A366-082F-4EF6-B8F5-6133F3C004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8D1E943-48AC-4F5E-AE9A-6A83D16FC8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037277E-064F-4A8A-8A68-AB7DA222F4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FE1B330-197C-45A5-A068-FF7DD1BFA7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400D16B-D71D-4614-A78E-04F611B5F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BE83-7CDA-49E0-9C2E-E7093131B3BE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F412A7A-4B08-46C8-A7F1-AA2C64E98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4EADF69-4184-49D6-84DF-9AEF11F0A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6879-B294-40DE-8418-A2A8E46BC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796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42950C-DF4C-4BAC-9A65-02979737A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219CBE9-A62E-4D5A-B223-5B4CF2812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BE83-7CDA-49E0-9C2E-E7093131B3BE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107E75D-7FEC-4AAC-89D5-B955428F1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55968D9-BE8E-4A37-9231-BE31EB010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6879-B294-40DE-8418-A2A8E46BC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29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DFE88C0-77A9-44AB-A3B5-3AACC105F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BE83-7CDA-49E0-9C2E-E7093131B3BE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675D3F2-676B-48D2-9BE6-3C477D165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7B55169-54C6-4400-A92D-DFF1790A3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6879-B294-40DE-8418-A2A8E46BC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277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0A51AF-266B-4963-940F-79AF10AA3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D784FF-4743-4CF4-906B-0EC40BB2B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1BD749A-9214-41AF-BE2C-A3116AB398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69D91BC-F08A-4A70-BE37-59E59FF38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BE83-7CDA-49E0-9C2E-E7093131B3BE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24B00DC-DC46-419A-8DA0-7C71DA3C9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BCB0A80-1721-4DD6-AFEE-B47C03A77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6879-B294-40DE-8418-A2A8E46BC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422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277A9F-A606-4B44-AEC1-4BE159D47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553CDD6-C7AD-4C96-8158-C3EA82686D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4A4029-CCA9-4F9B-99C1-62D2F92520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03D271-430B-4546-A4B8-B87C9765B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BE83-7CDA-49E0-9C2E-E7093131B3BE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DDF403-2D83-4008-A432-53087243F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855EA09-BCDC-4AA6-AFF5-F0CBECE0B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6879-B294-40DE-8418-A2A8E46BC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23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05FEF3-5F9E-48EA-9E8F-4A256DD13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694F1A2-7B1D-4CBB-A3E3-FCD5167B4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BF5F97-BA60-444D-B504-46E4825CA0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1BE83-7CDA-49E0-9C2E-E7093131B3BE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E6F3A3-7CB6-455D-8865-DDB4B95874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9044E-8621-467D-BEF0-556F700932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16879-B294-40DE-8418-A2A8E46BC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68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3BFF79-649D-4104-8AED-655FB1BA8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8737"/>
            <a:ext cx="9144000" cy="6115574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ru-RU" sz="3600" b="1" dirty="0">
                <a:solidFill>
                  <a:srgbClr val="084181"/>
                </a:solidFill>
              </a:rPr>
              <a:t>Автономная некоммерческая организация </a:t>
            </a:r>
            <a:br>
              <a:rPr lang="ru-RU" sz="3600" dirty="0">
                <a:solidFill>
                  <a:srgbClr val="084181"/>
                </a:solidFill>
              </a:rPr>
            </a:br>
            <a:r>
              <a:rPr lang="ru-RU" sz="3600" b="1" dirty="0">
                <a:solidFill>
                  <a:srgbClr val="084181"/>
                </a:solidFill>
              </a:rPr>
              <a:t>Центр развития детского спорта и адаптивной верховой езды "КРЫЛЬЯ"</a:t>
            </a:r>
            <a:endParaRPr lang="ru-RU" sz="3600" dirty="0">
              <a:solidFill>
                <a:srgbClr val="084181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744B5D3-4969-49B6-B522-8AF135F6E4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2" t="19645" r="16059" b="25043"/>
          <a:stretch/>
        </p:blipFill>
        <p:spPr>
          <a:xfrm>
            <a:off x="3556932" y="362687"/>
            <a:ext cx="4840448" cy="404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038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B238A77-1406-4E45-A730-68B1209677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EA83AC-A3A3-4297-A25F-22A614FAE92E}"/>
              </a:ext>
            </a:extLst>
          </p:cNvPr>
          <p:cNvSpPr txBox="1"/>
          <p:nvPr/>
        </p:nvSpPr>
        <p:spPr>
          <a:xfrm>
            <a:off x="3707935" y="83890"/>
            <a:ext cx="848406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Теплый манеж для занятий в любую погоду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Инфраструктура для людей с ОВЗ</a:t>
            </a:r>
          </a:p>
          <a:p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525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F9D4D7-9D4B-4F57-A8CB-5DB069613C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493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2809F1-4B02-4F6D-94EB-81F5DF8E5B9D}"/>
              </a:ext>
            </a:extLst>
          </p:cNvPr>
          <p:cNvSpPr txBox="1"/>
          <p:nvPr/>
        </p:nvSpPr>
        <p:spPr>
          <a:xfrm>
            <a:off x="-62568" y="58723"/>
            <a:ext cx="52214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84181"/>
                </a:solidFill>
              </a:rPr>
              <a:t>Конь – человеку крылья</a:t>
            </a:r>
            <a:r>
              <a:rPr lang="ru-RU" sz="2400" b="1" dirty="0">
                <a:solidFill>
                  <a:srgbClr val="084181"/>
                </a:solidFill>
              </a:rPr>
              <a:t>. </a:t>
            </a:r>
          </a:p>
          <a:p>
            <a:pPr algn="ctr"/>
            <a:r>
              <a:rPr lang="ru-RU" sz="2400" b="1" dirty="0">
                <a:solidFill>
                  <a:srgbClr val="084181"/>
                </a:solidFill>
              </a:rPr>
              <a:t>(древняя восточная пословица) </a:t>
            </a:r>
          </a:p>
        </p:txBody>
      </p:sp>
    </p:spTree>
    <p:extLst>
      <p:ext uri="{BB962C8B-B14F-4D97-AF65-F5344CB8AC3E}">
        <p14:creationId xmlns:p14="http://schemas.microsoft.com/office/powerpoint/2010/main" val="17253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8E0CD3-11A2-4820-BAD7-F86714864AA4}"/>
              </a:ext>
            </a:extLst>
          </p:cNvPr>
          <p:cNvSpPr txBox="1"/>
          <p:nvPr/>
        </p:nvSpPr>
        <p:spPr>
          <a:xfrm>
            <a:off x="2804581" y="470072"/>
            <a:ext cx="6582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84181"/>
                </a:solidFill>
              </a:rPr>
              <a:t>Адаптивная верховая езда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A3333A-DCBF-4A95-AA7D-CBE2AF50E404}"/>
              </a:ext>
            </a:extLst>
          </p:cNvPr>
          <p:cNvSpPr txBox="1"/>
          <p:nvPr/>
        </p:nvSpPr>
        <p:spPr>
          <a:xfrm>
            <a:off x="1356219" y="3263355"/>
            <a:ext cx="6042869" cy="2416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84181"/>
                </a:solidFill>
              </a:rPr>
              <a:t>Иппотерапия 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3200" dirty="0" err="1">
                <a:solidFill>
                  <a:srgbClr val="084181"/>
                </a:solidFill>
              </a:rPr>
              <a:t>Ипповенция</a:t>
            </a:r>
            <a:r>
              <a:rPr lang="ru-RU" sz="3200" dirty="0">
                <a:solidFill>
                  <a:srgbClr val="084181"/>
                </a:solidFill>
              </a:rPr>
              <a:t> 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84181"/>
                </a:solidFill>
              </a:rPr>
              <a:t>Развивающая верховая езда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84181"/>
                </a:solidFill>
              </a:rPr>
              <a:t>Адаптивный конный спорт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3D2319-CF22-4F60-86AA-018CBE107F07}"/>
              </a:ext>
            </a:extLst>
          </p:cNvPr>
          <p:cNvSpPr txBox="1"/>
          <p:nvPr/>
        </p:nvSpPr>
        <p:spPr>
          <a:xfrm>
            <a:off x="872455" y="1508980"/>
            <a:ext cx="104779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084181"/>
                </a:solidFill>
              </a:rPr>
              <a:t>- одна из форм </a:t>
            </a:r>
            <a:r>
              <a:rPr lang="ru-RU" sz="2400" b="1" dirty="0">
                <a:solidFill>
                  <a:srgbClr val="084181"/>
                </a:solidFill>
              </a:rPr>
              <a:t>АДАПТИВНОЙ ФИЗИЧЕСКОЙ КУЛЬТУРЫ</a:t>
            </a:r>
            <a:r>
              <a:rPr lang="ru-RU" sz="2400" dirty="0">
                <a:solidFill>
                  <a:srgbClr val="084181"/>
                </a:solidFill>
              </a:rPr>
              <a:t>, особенность которой </a:t>
            </a:r>
          </a:p>
          <a:p>
            <a:r>
              <a:rPr lang="ru-RU" sz="2400" dirty="0">
                <a:solidFill>
                  <a:srgbClr val="084181"/>
                </a:solidFill>
              </a:rPr>
              <a:t>состоит в использовании в процессе занятия живой лошади</a:t>
            </a:r>
          </a:p>
        </p:txBody>
      </p:sp>
      <p:pic>
        <p:nvPicPr>
          <p:cNvPr id="1026" name="Picture 2" descr="Лошадь Перед Белым Фоном — стоковые фотографии и другие картинки Лошадь -  Лошадь, В полный рост, Белый фон - iStock">
            <a:extLst>
              <a:ext uri="{FF2B5EF4-FFF2-40B4-BE49-F238E27FC236}">
                <a16:creationId xmlns:a16="http://schemas.microsoft.com/office/drawing/2014/main" id="{EBEA403F-4995-4F52-94C4-CFF46F3E0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151" y="2474891"/>
            <a:ext cx="3544087" cy="32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542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FDE83E4-CD6F-47F3-89EB-3E854ABE73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62" y="1419106"/>
            <a:ext cx="10001075" cy="5438894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A9BEA33-7450-40DA-8E1A-0062E5693C3E}"/>
              </a:ext>
            </a:extLst>
          </p:cNvPr>
          <p:cNvSpPr/>
          <p:nvPr/>
        </p:nvSpPr>
        <p:spPr>
          <a:xfrm>
            <a:off x="2565534" y="478519"/>
            <a:ext cx="65240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>
                <a:solidFill>
                  <a:srgbClr val="084181"/>
                </a:solidFill>
              </a:rPr>
              <a:t>Лечебный аспект ВЕРХОВОЙ ЕЗДЫ </a:t>
            </a:r>
          </a:p>
        </p:txBody>
      </p:sp>
    </p:spTree>
    <p:extLst>
      <p:ext uri="{BB962C8B-B14F-4D97-AF65-F5344CB8AC3E}">
        <p14:creationId xmlns:p14="http://schemas.microsoft.com/office/powerpoint/2010/main" val="893443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EBC7A90-E73B-4C68-9CB0-66F468CED1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416" y="1090569"/>
            <a:ext cx="3967595" cy="576743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73B1CB6-ED87-43F9-B13A-CFC1F7923D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867" y="1090569"/>
            <a:ext cx="3967595" cy="576743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CC1BD78-C281-450B-9546-2AE0197FDACB}"/>
              </a:ext>
            </a:extLst>
          </p:cNvPr>
          <p:cNvSpPr/>
          <p:nvPr/>
        </p:nvSpPr>
        <p:spPr>
          <a:xfrm>
            <a:off x="521515" y="352337"/>
            <a:ext cx="111489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Воспитательный и эмоциональный аспекты ВЕРХОВОЙ ЕЗДЫ </a:t>
            </a:r>
          </a:p>
        </p:txBody>
      </p:sp>
    </p:spTree>
    <p:extLst>
      <p:ext uri="{BB962C8B-B14F-4D97-AF65-F5344CB8AC3E}">
        <p14:creationId xmlns:p14="http://schemas.microsoft.com/office/powerpoint/2010/main" val="2591718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8B5DFD-E1B1-4577-A265-F39561C076E6}"/>
              </a:ext>
            </a:extLst>
          </p:cNvPr>
          <p:cNvSpPr txBox="1"/>
          <p:nvPr/>
        </p:nvSpPr>
        <p:spPr>
          <a:xfrm>
            <a:off x="917721" y="406122"/>
            <a:ext cx="104795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84181"/>
                </a:solidFill>
              </a:rPr>
              <a:t>Социальные проекты АНО Центра «Крылья», получившие грантовую поддержку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A5CA85-D31E-45F9-9B8B-F7D82D080E8B}"/>
              </a:ext>
            </a:extLst>
          </p:cNvPr>
          <p:cNvSpPr txBox="1"/>
          <p:nvPr/>
        </p:nvSpPr>
        <p:spPr>
          <a:xfrm>
            <a:off x="578841" y="2220656"/>
            <a:ext cx="11031522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800" b="1" dirty="0">
                <a:solidFill>
                  <a:srgbClr val="084181"/>
                </a:solidFill>
              </a:rPr>
              <a:t>2022</a:t>
            </a:r>
            <a:r>
              <a:rPr lang="ru-RU" sz="2600" dirty="0">
                <a:solidFill>
                  <a:srgbClr val="084181"/>
                </a:solidFill>
              </a:rPr>
              <a:t> - </a:t>
            </a:r>
            <a:r>
              <a:rPr lang="ru-RU" sz="2400" b="1" dirty="0">
                <a:solidFill>
                  <a:srgbClr val="084181"/>
                </a:solidFill>
              </a:rPr>
              <a:t>«Конь – человеку крылья» </a:t>
            </a:r>
            <a:r>
              <a:rPr lang="ru-RU" sz="2400" dirty="0">
                <a:solidFill>
                  <a:srgbClr val="084181"/>
                </a:solidFill>
              </a:rPr>
              <a:t>Реабилитация детей-инвалидов. У</a:t>
            </a:r>
            <a:r>
              <a:rPr lang="ru-RU" sz="2600" dirty="0">
                <a:solidFill>
                  <a:srgbClr val="084181"/>
                </a:solidFill>
              </a:rPr>
              <a:t>частники проекта - 30 детей с диагнозом ДЦП.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800" b="1" dirty="0">
                <a:solidFill>
                  <a:srgbClr val="084181"/>
                </a:solidFill>
              </a:rPr>
              <a:t>2022</a:t>
            </a:r>
            <a:r>
              <a:rPr lang="ru-RU" sz="2600" dirty="0">
                <a:solidFill>
                  <a:srgbClr val="084181"/>
                </a:solidFill>
              </a:rPr>
              <a:t> – </a:t>
            </a:r>
            <a:r>
              <a:rPr lang="ru-RU" sz="2400" b="1" dirty="0">
                <a:solidFill>
                  <a:srgbClr val="084181"/>
                </a:solidFill>
              </a:rPr>
              <a:t>«Проводник в мир людей» </a:t>
            </a:r>
            <a:r>
              <a:rPr lang="ru-RU" sz="2400" dirty="0">
                <a:solidFill>
                  <a:srgbClr val="084181"/>
                </a:solidFill>
              </a:rPr>
              <a:t>Реабилитация и </a:t>
            </a:r>
            <a:r>
              <a:rPr lang="ru-RU" sz="2400" dirty="0" err="1">
                <a:solidFill>
                  <a:srgbClr val="084181"/>
                </a:solidFill>
              </a:rPr>
              <a:t>абилитация</a:t>
            </a:r>
            <a:r>
              <a:rPr lang="ru-RU" sz="2400" dirty="0">
                <a:solidFill>
                  <a:srgbClr val="084181"/>
                </a:solidFill>
              </a:rPr>
              <a:t> детей с диагнозом РАС (расстройства аутистического спектра) посредством иппотерапии. Участники проекта - 30 детей-инвалидов. Всего </a:t>
            </a:r>
            <a:r>
              <a:rPr lang="ru-RU" sz="2400" dirty="0" err="1">
                <a:solidFill>
                  <a:srgbClr val="084181"/>
                </a:solidFill>
              </a:rPr>
              <a:t>благополучателей</a:t>
            </a:r>
            <a:r>
              <a:rPr lang="ru-RU" sz="2400" dirty="0">
                <a:solidFill>
                  <a:srgbClr val="084181"/>
                </a:solidFill>
              </a:rPr>
              <a:t> проекта – 60 человек.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800" b="1" dirty="0">
                <a:solidFill>
                  <a:srgbClr val="084181"/>
                </a:solidFill>
              </a:rPr>
              <a:t>2022</a:t>
            </a:r>
            <a:r>
              <a:rPr lang="ru-RU" sz="2400" dirty="0">
                <a:solidFill>
                  <a:srgbClr val="084181"/>
                </a:solidFill>
              </a:rPr>
              <a:t> – </a:t>
            </a:r>
            <a:r>
              <a:rPr lang="ru-RU" sz="2800" b="1" dirty="0">
                <a:solidFill>
                  <a:srgbClr val="084181"/>
                </a:solidFill>
              </a:rPr>
              <a:t>«Ход конём» </a:t>
            </a:r>
            <a:r>
              <a:rPr lang="ru-RU" sz="2400" dirty="0">
                <a:solidFill>
                  <a:srgbClr val="084181"/>
                </a:solidFill>
              </a:rPr>
              <a:t>Комплексное развитие высших психических функций и речи у детей с интеллектуальными нарушениями. Участники проекта - 30 детей.</a:t>
            </a:r>
          </a:p>
        </p:txBody>
      </p:sp>
    </p:spTree>
    <p:extLst>
      <p:ext uri="{BB962C8B-B14F-4D97-AF65-F5344CB8AC3E}">
        <p14:creationId xmlns:p14="http://schemas.microsoft.com/office/powerpoint/2010/main" val="3012357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AB72E9-546C-4334-AD74-FE47945ED17A}"/>
              </a:ext>
            </a:extLst>
          </p:cNvPr>
          <p:cNvSpPr txBox="1"/>
          <p:nvPr/>
        </p:nvSpPr>
        <p:spPr>
          <a:xfrm>
            <a:off x="1919331" y="464845"/>
            <a:ext cx="83533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84181"/>
                </a:solidFill>
              </a:rPr>
              <a:t>Партнерство в проектах, получивших грантовую поддержку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5FA2D4-35DE-4730-B3DF-A6840425A544}"/>
              </a:ext>
            </a:extLst>
          </p:cNvPr>
          <p:cNvSpPr txBox="1"/>
          <p:nvPr/>
        </p:nvSpPr>
        <p:spPr>
          <a:xfrm>
            <a:off x="578841" y="2220656"/>
            <a:ext cx="1115735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ru-RU" sz="2800" b="1" dirty="0">
                <a:solidFill>
                  <a:srgbClr val="084181"/>
                </a:solidFill>
              </a:rPr>
              <a:t>2020</a:t>
            </a:r>
            <a:r>
              <a:rPr lang="ru-RU" sz="2600" dirty="0">
                <a:solidFill>
                  <a:srgbClr val="084181"/>
                </a:solidFill>
              </a:rPr>
              <a:t> - Партнер проекта </a:t>
            </a:r>
            <a:r>
              <a:rPr lang="ru-RU" sz="2400" b="1" dirty="0">
                <a:solidFill>
                  <a:srgbClr val="084181"/>
                </a:solidFill>
              </a:rPr>
              <a:t>БФ Отзовись </a:t>
            </a:r>
            <a:r>
              <a:rPr lang="ru-RU" sz="2800" b="1" dirty="0">
                <a:solidFill>
                  <a:srgbClr val="084181"/>
                </a:solidFill>
              </a:rPr>
              <a:t>«Мягкая грива» </a:t>
            </a:r>
            <a:r>
              <a:rPr lang="ru-RU" sz="2600" dirty="0">
                <a:solidFill>
                  <a:srgbClr val="084181"/>
                </a:solidFill>
              </a:rPr>
              <a:t>Психоэмоциональная реабилитация детей с онкозаболеваниями  (участники– 50 детей, всего </a:t>
            </a:r>
            <a:r>
              <a:rPr lang="ru-RU" sz="2600" dirty="0" err="1">
                <a:solidFill>
                  <a:srgbClr val="084181"/>
                </a:solidFill>
              </a:rPr>
              <a:t>благополучателей</a:t>
            </a:r>
            <a:r>
              <a:rPr lang="ru-RU" sz="2600" dirty="0">
                <a:solidFill>
                  <a:srgbClr val="084181"/>
                </a:solidFill>
              </a:rPr>
              <a:t> проекта - 150 человек) 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ru-RU" sz="2800" b="1" dirty="0">
                <a:solidFill>
                  <a:srgbClr val="084181"/>
                </a:solidFill>
              </a:rPr>
              <a:t>2021</a:t>
            </a:r>
            <a:r>
              <a:rPr lang="ru-RU" sz="2600" dirty="0">
                <a:solidFill>
                  <a:srgbClr val="084181"/>
                </a:solidFill>
              </a:rPr>
              <a:t> – Партнер проекта </a:t>
            </a:r>
            <a:r>
              <a:rPr lang="ru-RU" sz="2400" b="1" dirty="0">
                <a:solidFill>
                  <a:srgbClr val="084181"/>
                </a:solidFill>
              </a:rPr>
              <a:t>БФ Отзовись </a:t>
            </a:r>
            <a:r>
              <a:rPr lang="ru-RU" sz="2400" dirty="0">
                <a:solidFill>
                  <a:srgbClr val="084181"/>
                </a:solidFill>
              </a:rPr>
              <a:t>Школа адаптации к диагнозу сахарного диабета </a:t>
            </a:r>
            <a:r>
              <a:rPr lang="ru-RU" sz="2800" b="1" dirty="0">
                <a:solidFill>
                  <a:srgbClr val="084181"/>
                </a:solidFill>
              </a:rPr>
              <a:t>«Я в седле - и уверен в себе!» </a:t>
            </a:r>
            <a:r>
              <a:rPr lang="ru-RU" sz="2600" dirty="0">
                <a:solidFill>
                  <a:srgbClr val="084181"/>
                </a:solidFill>
              </a:rPr>
              <a:t>(участники - 120 детей и взрослых)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ru-RU" sz="2800" b="1" dirty="0">
                <a:solidFill>
                  <a:srgbClr val="084181"/>
                </a:solidFill>
              </a:rPr>
              <a:t>2022</a:t>
            </a:r>
            <a:r>
              <a:rPr lang="ru-RU" sz="2400" dirty="0">
                <a:solidFill>
                  <a:srgbClr val="084181"/>
                </a:solidFill>
              </a:rPr>
              <a:t> - </a:t>
            </a:r>
            <a:r>
              <a:rPr lang="ru-RU" sz="2600" dirty="0">
                <a:solidFill>
                  <a:srgbClr val="084181"/>
                </a:solidFill>
              </a:rPr>
              <a:t>Партнер проекта </a:t>
            </a:r>
            <a:r>
              <a:rPr lang="ru-RU" sz="2400" b="1" dirty="0">
                <a:solidFill>
                  <a:srgbClr val="084181"/>
                </a:solidFill>
              </a:rPr>
              <a:t>ЧООО Дом для мамы </a:t>
            </a:r>
            <a:r>
              <a:rPr lang="ru-RU" sz="2800" b="1" dirty="0">
                <a:solidFill>
                  <a:srgbClr val="084181"/>
                </a:solidFill>
              </a:rPr>
              <a:t>«Пульс жизни» </a:t>
            </a:r>
            <a:r>
              <a:rPr lang="ru-RU" sz="2400" dirty="0">
                <a:solidFill>
                  <a:srgbClr val="084181"/>
                </a:solidFill>
              </a:rPr>
              <a:t>Комплексная реабилитация детей-инвалидов посредством адаптивной физической культуры (участники - 50 детей) </a:t>
            </a:r>
          </a:p>
        </p:txBody>
      </p:sp>
    </p:spTree>
    <p:extLst>
      <p:ext uri="{BB962C8B-B14F-4D97-AF65-F5344CB8AC3E}">
        <p14:creationId xmlns:p14="http://schemas.microsoft.com/office/powerpoint/2010/main" val="5141544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268</TotalTime>
  <Words>257</Words>
  <Application>Microsoft Office PowerPoint</Application>
  <PresentationFormat>Широкоэкранный</PresentationFormat>
  <Paragraphs>22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Автономная некоммерческая организация  Центр развития детского спорта и адаптивной верховой езды "КРЫЛЬЯ"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Автономная некоммерческая организация  Центр развития детского спорта и адаптивной верховой езды "КРЫЛЬЯ"</dc:title>
  <dc:creator>Klever</dc:creator>
  <cp:lastModifiedBy>Klever</cp:lastModifiedBy>
  <cp:revision>9</cp:revision>
  <dcterms:created xsi:type="dcterms:W3CDTF">2023-02-18T08:24:53Z</dcterms:created>
  <dcterms:modified xsi:type="dcterms:W3CDTF">2023-02-20T05:21:52Z</dcterms:modified>
</cp:coreProperties>
</file>