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9" r:id="rId2"/>
    <p:sldId id="258" r:id="rId3"/>
    <p:sldId id="263" r:id="rId4"/>
    <p:sldId id="261" r:id="rId5"/>
    <p:sldId id="260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81" d="100"/>
          <a:sy n="81" d="100"/>
        </p:scale>
        <p:origin x="725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97BB06-F91F-4DE4-974B-482F7609F8E1}" type="datetimeFigureOut">
              <a:rPr lang="ru-RU" smtClean="0"/>
              <a:t>21.02.2023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B2AF83-A21F-4E74-85CF-37A23E179F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00089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914400" y="2125981"/>
            <a:ext cx="10363200" cy="144018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828801" y="3840481"/>
            <a:ext cx="8534401" cy="171450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64173731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Text"/>
          <p:cNvSpPr txBox="1">
            <a:spLocks noGrp="1"/>
          </p:cNvSpPr>
          <p:nvPr>
            <p:ph type="title"/>
          </p:nvPr>
        </p:nvSpPr>
        <p:spPr>
          <a:xfrm>
            <a:off x="2684444" y="837242"/>
            <a:ext cx="6823113" cy="88773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Title Text</a:t>
            </a:r>
          </a:p>
        </p:txBody>
      </p:sp>
      <p:sp>
        <p:nvSpPr>
          <p:cNvPr id="21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008795" y="2413634"/>
            <a:ext cx="10174412" cy="309610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14802327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 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Text"/>
          <p:cNvSpPr txBox="1">
            <a:spLocks noGrp="1"/>
          </p:cNvSpPr>
          <p:nvPr>
            <p:ph type="title"/>
          </p:nvPr>
        </p:nvSpPr>
        <p:spPr>
          <a:xfrm>
            <a:off x="2684444" y="837242"/>
            <a:ext cx="6823113" cy="88773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Title Text</a:t>
            </a:r>
          </a:p>
        </p:txBody>
      </p:sp>
      <p:sp>
        <p:nvSpPr>
          <p:cNvPr id="30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008795" y="2413634"/>
            <a:ext cx="10174412" cy="309610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79520589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Text"/>
          <p:cNvSpPr txBox="1">
            <a:spLocks noGrp="1"/>
          </p:cNvSpPr>
          <p:nvPr>
            <p:ph type="title"/>
          </p:nvPr>
        </p:nvSpPr>
        <p:spPr>
          <a:xfrm>
            <a:off x="2684444" y="837242"/>
            <a:ext cx="6823113" cy="88773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Title Text</a:t>
            </a:r>
          </a:p>
        </p:txBody>
      </p:sp>
      <p:sp>
        <p:nvSpPr>
          <p:cNvPr id="39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609599" y="1577341"/>
            <a:ext cx="5303523" cy="452628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91773138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bk object 16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C6C9D6">
              <a:alpha val="19999"/>
            </a:srgbClr>
          </a:solidFill>
          <a:ln w="12700">
            <a:miter lim="400000"/>
          </a:ln>
        </p:spPr>
        <p:txBody>
          <a:bodyPr lIns="34289" rIns="34289"/>
          <a:lstStyle/>
          <a:p>
            <a:endParaRPr sz="1086"/>
          </a:p>
        </p:txBody>
      </p:sp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xfrm>
            <a:off x="2684444" y="837242"/>
            <a:ext cx="6823113" cy="88773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9281420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18947275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 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60852464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20000"/>
                <a:lumOff val="80000"/>
              </a:schemeClr>
            </a:gs>
            <a:gs pos="100000">
              <a:srgbClr val="E6E1EC"/>
            </a:gs>
          </a:gsLst>
          <a:path path="circle">
            <a:fillToRect l="100000" t="10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609599" y="274637"/>
            <a:ext cx="10972803" cy="13255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/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609599" y="1600200"/>
            <a:ext cx="10972803" cy="5257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354775" y="6377940"/>
            <a:ext cx="227626" cy="222818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>
            <a:lvl1pPr algn="r">
              <a:defRPr>
                <a:solidFill>
                  <a:srgbClr val="888888"/>
                </a:solidFill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7929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transition spd="med"/>
  <p:hf hdr="0" ftr="0" dt="0"/>
  <p:txStyles>
    <p:titleStyle>
      <a:lvl1pPr marL="0" marR="0" indent="0" algn="l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50" b="1" i="0" u="none" strike="noStrike" cap="none" spc="0" baseline="0">
          <a:ln>
            <a:noFill/>
          </a:ln>
          <a:solidFill>
            <a:srgbClr val="001B2F"/>
          </a:solidFill>
          <a:uFillTx/>
          <a:latin typeface="Poppins-ExtraBold"/>
          <a:ea typeface="Poppins-ExtraBold"/>
          <a:cs typeface="Poppins-ExtraBold"/>
          <a:sym typeface="Poppins-ExtraBold"/>
        </a:defRPr>
      </a:lvl1pPr>
      <a:lvl2pPr marL="0" marR="0" indent="0" algn="l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50" b="1" i="0" u="none" strike="noStrike" cap="none" spc="0" baseline="0">
          <a:ln>
            <a:noFill/>
          </a:ln>
          <a:solidFill>
            <a:srgbClr val="001B2F"/>
          </a:solidFill>
          <a:uFillTx/>
          <a:latin typeface="Poppins-ExtraBold"/>
          <a:ea typeface="Poppins-ExtraBold"/>
          <a:cs typeface="Poppins-ExtraBold"/>
          <a:sym typeface="Poppins-ExtraBold"/>
        </a:defRPr>
      </a:lvl2pPr>
      <a:lvl3pPr marL="0" marR="0" indent="0" algn="l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50" b="1" i="0" u="none" strike="noStrike" cap="none" spc="0" baseline="0">
          <a:ln>
            <a:noFill/>
          </a:ln>
          <a:solidFill>
            <a:srgbClr val="001B2F"/>
          </a:solidFill>
          <a:uFillTx/>
          <a:latin typeface="Poppins-ExtraBold"/>
          <a:ea typeface="Poppins-ExtraBold"/>
          <a:cs typeface="Poppins-ExtraBold"/>
          <a:sym typeface="Poppins-ExtraBold"/>
        </a:defRPr>
      </a:lvl3pPr>
      <a:lvl4pPr marL="0" marR="0" indent="0" algn="l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50" b="1" i="0" u="none" strike="noStrike" cap="none" spc="0" baseline="0">
          <a:ln>
            <a:noFill/>
          </a:ln>
          <a:solidFill>
            <a:srgbClr val="001B2F"/>
          </a:solidFill>
          <a:uFillTx/>
          <a:latin typeface="Poppins-ExtraBold"/>
          <a:ea typeface="Poppins-ExtraBold"/>
          <a:cs typeface="Poppins-ExtraBold"/>
          <a:sym typeface="Poppins-ExtraBold"/>
        </a:defRPr>
      </a:lvl4pPr>
      <a:lvl5pPr marL="0" marR="0" indent="0" algn="l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50" b="1" i="0" u="none" strike="noStrike" cap="none" spc="0" baseline="0">
          <a:ln>
            <a:noFill/>
          </a:ln>
          <a:solidFill>
            <a:srgbClr val="001B2F"/>
          </a:solidFill>
          <a:uFillTx/>
          <a:latin typeface="Poppins-ExtraBold"/>
          <a:ea typeface="Poppins-ExtraBold"/>
          <a:cs typeface="Poppins-ExtraBold"/>
          <a:sym typeface="Poppins-ExtraBold"/>
        </a:defRPr>
      </a:lvl5pPr>
      <a:lvl6pPr marL="0" marR="0" indent="0" algn="l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50" b="1" i="0" u="none" strike="noStrike" cap="none" spc="0" baseline="0">
          <a:ln>
            <a:noFill/>
          </a:ln>
          <a:solidFill>
            <a:srgbClr val="001B2F"/>
          </a:solidFill>
          <a:uFillTx/>
          <a:latin typeface="Poppins-ExtraBold"/>
          <a:ea typeface="Poppins-ExtraBold"/>
          <a:cs typeface="Poppins-ExtraBold"/>
          <a:sym typeface="Poppins-ExtraBold"/>
        </a:defRPr>
      </a:lvl6pPr>
      <a:lvl7pPr marL="0" marR="0" indent="0" algn="l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50" b="1" i="0" u="none" strike="noStrike" cap="none" spc="0" baseline="0">
          <a:ln>
            <a:noFill/>
          </a:ln>
          <a:solidFill>
            <a:srgbClr val="001B2F"/>
          </a:solidFill>
          <a:uFillTx/>
          <a:latin typeface="Poppins-ExtraBold"/>
          <a:ea typeface="Poppins-ExtraBold"/>
          <a:cs typeface="Poppins-ExtraBold"/>
          <a:sym typeface="Poppins-ExtraBold"/>
        </a:defRPr>
      </a:lvl7pPr>
      <a:lvl8pPr marL="0" marR="0" indent="0" algn="l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50" b="1" i="0" u="none" strike="noStrike" cap="none" spc="0" baseline="0">
          <a:ln>
            <a:noFill/>
          </a:ln>
          <a:solidFill>
            <a:srgbClr val="001B2F"/>
          </a:solidFill>
          <a:uFillTx/>
          <a:latin typeface="Poppins-ExtraBold"/>
          <a:ea typeface="Poppins-ExtraBold"/>
          <a:cs typeface="Poppins-ExtraBold"/>
          <a:sym typeface="Poppins-ExtraBold"/>
        </a:defRPr>
      </a:lvl8pPr>
      <a:lvl9pPr marL="0" marR="0" indent="0" algn="l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50" b="1" i="0" u="none" strike="noStrike" cap="none" spc="0" baseline="0">
          <a:ln>
            <a:noFill/>
          </a:ln>
          <a:solidFill>
            <a:srgbClr val="001B2F"/>
          </a:solidFill>
          <a:uFillTx/>
          <a:latin typeface="Poppins-ExtraBold"/>
          <a:ea typeface="Poppins-ExtraBold"/>
          <a:cs typeface="Poppins-ExtraBold"/>
          <a:sym typeface="Poppins-ExtraBold"/>
        </a:defRPr>
      </a:lvl9pPr>
    </p:titleStyle>
    <p:bodyStyle>
      <a:lvl1pPr marL="0" marR="0" indent="0" algn="l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5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1pPr>
      <a:lvl2pPr marL="0" marR="0" indent="342900" algn="l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5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2pPr>
      <a:lvl3pPr marL="0" marR="0" indent="685800" algn="l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5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3pPr>
      <a:lvl4pPr marL="0" marR="0" indent="1028700" algn="l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5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4pPr>
      <a:lvl5pPr marL="0" marR="0" indent="1371600" algn="l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5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5pPr>
      <a:lvl6pPr marL="0" marR="0" indent="1714500" algn="l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5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6pPr>
      <a:lvl7pPr marL="0" marR="0" indent="2057400" algn="l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5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7pPr>
      <a:lvl8pPr marL="0" marR="0" indent="2400300" algn="l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5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8pPr>
      <a:lvl9pPr marL="0" marR="0" indent="2743200" algn="l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5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9pPr>
    </p:bodyStyle>
    <p:otherStyle>
      <a:lvl1pPr marL="0" marR="0" indent="0" algn="r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5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1pPr>
      <a:lvl2pPr marL="0" marR="0" indent="0" algn="r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5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2pPr>
      <a:lvl3pPr marL="0" marR="0" indent="0" algn="r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5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3pPr>
      <a:lvl4pPr marL="0" marR="0" indent="0" algn="r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5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4pPr>
      <a:lvl5pPr marL="0" marR="0" indent="0" algn="r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5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5pPr>
      <a:lvl6pPr marL="0" marR="0" indent="0" algn="r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5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6pPr>
      <a:lvl7pPr marL="0" marR="0" indent="0" algn="r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5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7pPr>
      <a:lvl8pPr marL="0" marR="0" indent="0" algn="r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5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8pPr>
      <a:lvl9pPr marL="0" marR="0" indent="0" algn="r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5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4.png"/><Relationship Id="rId7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object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DB9B9"/>
          </a:solidFill>
          <a:ln w="12700">
            <a:miter lim="400000"/>
          </a:ln>
        </p:spPr>
        <p:txBody>
          <a:bodyPr lIns="34289" rIns="34289"/>
          <a:lstStyle/>
          <a:p>
            <a:pPr marL="0" marR="0" lvl="0" indent="0" algn="l" defTabSz="735635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086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highlight>
                <a:srgbClr val="FF6685"/>
              </a:highlight>
              <a:uLnTx/>
              <a:uFillTx/>
              <a:latin typeface="Calibri"/>
              <a:cs typeface="Calibri"/>
              <a:sym typeface="Calibri"/>
            </a:endParaRPr>
          </a:p>
        </p:txBody>
      </p:sp>
      <p:sp>
        <p:nvSpPr>
          <p:cNvPr id="73" name="object 3"/>
          <p:cNvSpPr/>
          <p:nvPr/>
        </p:nvSpPr>
        <p:spPr>
          <a:xfrm>
            <a:off x="0" y="0"/>
            <a:ext cx="1235413" cy="68580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177" y="0"/>
                </a:moveTo>
                <a:lnTo>
                  <a:pt x="0" y="0"/>
                </a:lnTo>
                <a:lnTo>
                  <a:pt x="0" y="21600"/>
                </a:lnTo>
                <a:lnTo>
                  <a:pt x="16671" y="21600"/>
                </a:lnTo>
                <a:lnTo>
                  <a:pt x="16733" y="21570"/>
                </a:lnTo>
                <a:lnTo>
                  <a:pt x="16823" y="21480"/>
                </a:lnTo>
                <a:lnTo>
                  <a:pt x="16920" y="21390"/>
                </a:lnTo>
                <a:lnTo>
                  <a:pt x="17024" y="21300"/>
                </a:lnTo>
                <a:lnTo>
                  <a:pt x="17137" y="21240"/>
                </a:lnTo>
                <a:lnTo>
                  <a:pt x="17257" y="21150"/>
                </a:lnTo>
                <a:lnTo>
                  <a:pt x="17556" y="20940"/>
                </a:lnTo>
                <a:lnTo>
                  <a:pt x="17722" y="20820"/>
                </a:lnTo>
                <a:lnTo>
                  <a:pt x="17882" y="20700"/>
                </a:lnTo>
                <a:lnTo>
                  <a:pt x="18037" y="20580"/>
                </a:lnTo>
                <a:lnTo>
                  <a:pt x="18187" y="20460"/>
                </a:lnTo>
                <a:lnTo>
                  <a:pt x="18331" y="20370"/>
                </a:lnTo>
                <a:lnTo>
                  <a:pt x="18471" y="20250"/>
                </a:lnTo>
                <a:lnTo>
                  <a:pt x="18606" y="20160"/>
                </a:lnTo>
                <a:lnTo>
                  <a:pt x="18735" y="20040"/>
                </a:lnTo>
                <a:lnTo>
                  <a:pt x="18861" y="19950"/>
                </a:lnTo>
                <a:lnTo>
                  <a:pt x="18982" y="19860"/>
                </a:lnTo>
                <a:lnTo>
                  <a:pt x="19099" y="19740"/>
                </a:lnTo>
                <a:lnTo>
                  <a:pt x="19211" y="19650"/>
                </a:lnTo>
                <a:lnTo>
                  <a:pt x="19320" y="19560"/>
                </a:lnTo>
                <a:lnTo>
                  <a:pt x="19425" y="19440"/>
                </a:lnTo>
                <a:lnTo>
                  <a:pt x="19526" y="19350"/>
                </a:lnTo>
                <a:lnTo>
                  <a:pt x="19624" y="19260"/>
                </a:lnTo>
                <a:lnTo>
                  <a:pt x="19718" y="19170"/>
                </a:lnTo>
                <a:lnTo>
                  <a:pt x="19809" y="19050"/>
                </a:lnTo>
                <a:lnTo>
                  <a:pt x="19897" y="18960"/>
                </a:lnTo>
                <a:lnTo>
                  <a:pt x="19982" y="18870"/>
                </a:lnTo>
                <a:lnTo>
                  <a:pt x="20064" y="18780"/>
                </a:lnTo>
                <a:lnTo>
                  <a:pt x="20144" y="18690"/>
                </a:lnTo>
                <a:lnTo>
                  <a:pt x="20221" y="18570"/>
                </a:lnTo>
                <a:lnTo>
                  <a:pt x="20296" y="18480"/>
                </a:lnTo>
                <a:lnTo>
                  <a:pt x="20368" y="18390"/>
                </a:lnTo>
                <a:lnTo>
                  <a:pt x="20439" y="18270"/>
                </a:lnTo>
                <a:lnTo>
                  <a:pt x="20508" y="18180"/>
                </a:lnTo>
                <a:lnTo>
                  <a:pt x="20575" y="18090"/>
                </a:lnTo>
                <a:lnTo>
                  <a:pt x="20640" y="17970"/>
                </a:lnTo>
                <a:lnTo>
                  <a:pt x="20704" y="17880"/>
                </a:lnTo>
                <a:lnTo>
                  <a:pt x="20766" y="17760"/>
                </a:lnTo>
                <a:lnTo>
                  <a:pt x="20828" y="17670"/>
                </a:lnTo>
                <a:lnTo>
                  <a:pt x="20888" y="17550"/>
                </a:lnTo>
                <a:lnTo>
                  <a:pt x="20947" y="17430"/>
                </a:lnTo>
                <a:lnTo>
                  <a:pt x="21006" y="17340"/>
                </a:lnTo>
                <a:lnTo>
                  <a:pt x="21064" y="17220"/>
                </a:lnTo>
                <a:lnTo>
                  <a:pt x="21122" y="17100"/>
                </a:lnTo>
                <a:lnTo>
                  <a:pt x="21294" y="16740"/>
                </a:lnTo>
                <a:lnTo>
                  <a:pt x="21345" y="16620"/>
                </a:lnTo>
                <a:lnTo>
                  <a:pt x="21392" y="16500"/>
                </a:lnTo>
                <a:lnTo>
                  <a:pt x="21433" y="16380"/>
                </a:lnTo>
                <a:lnTo>
                  <a:pt x="21470" y="16260"/>
                </a:lnTo>
                <a:lnTo>
                  <a:pt x="21503" y="16140"/>
                </a:lnTo>
                <a:lnTo>
                  <a:pt x="21531" y="16020"/>
                </a:lnTo>
                <a:lnTo>
                  <a:pt x="21554" y="15930"/>
                </a:lnTo>
                <a:lnTo>
                  <a:pt x="21573" y="15810"/>
                </a:lnTo>
                <a:lnTo>
                  <a:pt x="21586" y="15690"/>
                </a:lnTo>
                <a:lnTo>
                  <a:pt x="21596" y="15570"/>
                </a:lnTo>
                <a:lnTo>
                  <a:pt x="21600" y="15450"/>
                </a:lnTo>
                <a:lnTo>
                  <a:pt x="21600" y="15330"/>
                </a:lnTo>
                <a:lnTo>
                  <a:pt x="21595" y="15210"/>
                </a:lnTo>
                <a:lnTo>
                  <a:pt x="21585" y="15090"/>
                </a:lnTo>
                <a:lnTo>
                  <a:pt x="21570" y="14970"/>
                </a:lnTo>
                <a:lnTo>
                  <a:pt x="21551" y="14850"/>
                </a:lnTo>
                <a:lnTo>
                  <a:pt x="21530" y="14730"/>
                </a:lnTo>
                <a:lnTo>
                  <a:pt x="21506" y="14610"/>
                </a:lnTo>
                <a:lnTo>
                  <a:pt x="21480" y="14490"/>
                </a:lnTo>
                <a:lnTo>
                  <a:pt x="21451" y="14340"/>
                </a:lnTo>
                <a:lnTo>
                  <a:pt x="21419" y="14220"/>
                </a:lnTo>
                <a:lnTo>
                  <a:pt x="21384" y="14100"/>
                </a:lnTo>
                <a:lnTo>
                  <a:pt x="21347" y="13980"/>
                </a:lnTo>
                <a:lnTo>
                  <a:pt x="21306" y="13860"/>
                </a:lnTo>
                <a:lnTo>
                  <a:pt x="21263" y="13740"/>
                </a:lnTo>
                <a:lnTo>
                  <a:pt x="21217" y="13620"/>
                </a:lnTo>
                <a:lnTo>
                  <a:pt x="21168" y="13500"/>
                </a:lnTo>
                <a:lnTo>
                  <a:pt x="21116" y="13380"/>
                </a:lnTo>
                <a:lnTo>
                  <a:pt x="21061" y="13260"/>
                </a:lnTo>
                <a:lnTo>
                  <a:pt x="21003" y="13140"/>
                </a:lnTo>
                <a:lnTo>
                  <a:pt x="20941" y="13020"/>
                </a:lnTo>
                <a:lnTo>
                  <a:pt x="20879" y="12900"/>
                </a:lnTo>
                <a:lnTo>
                  <a:pt x="20814" y="12780"/>
                </a:lnTo>
                <a:lnTo>
                  <a:pt x="20748" y="12690"/>
                </a:lnTo>
                <a:lnTo>
                  <a:pt x="20679" y="12570"/>
                </a:lnTo>
                <a:lnTo>
                  <a:pt x="20607" y="12450"/>
                </a:lnTo>
                <a:lnTo>
                  <a:pt x="20531" y="12330"/>
                </a:lnTo>
                <a:lnTo>
                  <a:pt x="20451" y="12210"/>
                </a:lnTo>
                <a:lnTo>
                  <a:pt x="20365" y="12090"/>
                </a:lnTo>
                <a:lnTo>
                  <a:pt x="20279" y="12000"/>
                </a:lnTo>
                <a:lnTo>
                  <a:pt x="20191" y="11880"/>
                </a:lnTo>
                <a:lnTo>
                  <a:pt x="20102" y="11760"/>
                </a:lnTo>
                <a:lnTo>
                  <a:pt x="20012" y="11670"/>
                </a:lnTo>
                <a:lnTo>
                  <a:pt x="19920" y="11550"/>
                </a:lnTo>
                <a:lnTo>
                  <a:pt x="19825" y="11430"/>
                </a:lnTo>
                <a:lnTo>
                  <a:pt x="19727" y="11340"/>
                </a:lnTo>
                <a:lnTo>
                  <a:pt x="19626" y="11220"/>
                </a:lnTo>
                <a:lnTo>
                  <a:pt x="19521" y="11100"/>
                </a:lnTo>
                <a:lnTo>
                  <a:pt x="19412" y="11010"/>
                </a:lnTo>
                <a:lnTo>
                  <a:pt x="19296" y="10890"/>
                </a:lnTo>
                <a:lnTo>
                  <a:pt x="19070" y="10650"/>
                </a:lnTo>
                <a:lnTo>
                  <a:pt x="18954" y="10560"/>
                </a:lnTo>
                <a:lnTo>
                  <a:pt x="18831" y="10440"/>
                </a:lnTo>
                <a:lnTo>
                  <a:pt x="18660" y="10290"/>
                </a:lnTo>
                <a:lnTo>
                  <a:pt x="18496" y="10140"/>
                </a:lnTo>
                <a:lnTo>
                  <a:pt x="18339" y="9990"/>
                </a:lnTo>
                <a:lnTo>
                  <a:pt x="18189" y="9870"/>
                </a:lnTo>
                <a:lnTo>
                  <a:pt x="18046" y="9720"/>
                </a:lnTo>
                <a:lnTo>
                  <a:pt x="17909" y="9600"/>
                </a:lnTo>
                <a:lnTo>
                  <a:pt x="17780" y="9480"/>
                </a:lnTo>
                <a:lnTo>
                  <a:pt x="17657" y="9330"/>
                </a:lnTo>
                <a:lnTo>
                  <a:pt x="17540" y="9210"/>
                </a:lnTo>
                <a:lnTo>
                  <a:pt x="17429" y="9090"/>
                </a:lnTo>
                <a:lnTo>
                  <a:pt x="17325" y="9000"/>
                </a:lnTo>
                <a:lnTo>
                  <a:pt x="17227" y="8880"/>
                </a:lnTo>
                <a:lnTo>
                  <a:pt x="17135" y="8760"/>
                </a:lnTo>
                <a:lnTo>
                  <a:pt x="17048" y="8670"/>
                </a:lnTo>
                <a:lnTo>
                  <a:pt x="16968" y="8550"/>
                </a:lnTo>
                <a:lnTo>
                  <a:pt x="16892" y="8460"/>
                </a:lnTo>
                <a:lnTo>
                  <a:pt x="16823" y="8370"/>
                </a:lnTo>
                <a:lnTo>
                  <a:pt x="16758" y="8280"/>
                </a:lnTo>
                <a:lnTo>
                  <a:pt x="16699" y="8160"/>
                </a:lnTo>
                <a:lnTo>
                  <a:pt x="16645" y="8100"/>
                </a:lnTo>
                <a:lnTo>
                  <a:pt x="16596" y="8010"/>
                </a:lnTo>
                <a:lnTo>
                  <a:pt x="16552" y="7920"/>
                </a:lnTo>
                <a:lnTo>
                  <a:pt x="16512" y="7830"/>
                </a:lnTo>
                <a:lnTo>
                  <a:pt x="16477" y="7740"/>
                </a:lnTo>
                <a:lnTo>
                  <a:pt x="16447" y="7680"/>
                </a:lnTo>
                <a:lnTo>
                  <a:pt x="16421" y="7590"/>
                </a:lnTo>
                <a:lnTo>
                  <a:pt x="16399" y="7530"/>
                </a:lnTo>
                <a:lnTo>
                  <a:pt x="16382" y="7470"/>
                </a:lnTo>
                <a:lnTo>
                  <a:pt x="16368" y="7380"/>
                </a:lnTo>
                <a:lnTo>
                  <a:pt x="16358" y="7320"/>
                </a:lnTo>
                <a:lnTo>
                  <a:pt x="16352" y="7260"/>
                </a:lnTo>
                <a:lnTo>
                  <a:pt x="16350" y="7200"/>
                </a:lnTo>
                <a:lnTo>
                  <a:pt x="16351" y="7140"/>
                </a:lnTo>
                <a:lnTo>
                  <a:pt x="16356" y="7080"/>
                </a:lnTo>
                <a:lnTo>
                  <a:pt x="16375" y="6960"/>
                </a:lnTo>
                <a:lnTo>
                  <a:pt x="16406" y="6840"/>
                </a:lnTo>
                <a:lnTo>
                  <a:pt x="16426" y="6810"/>
                </a:lnTo>
                <a:lnTo>
                  <a:pt x="16449" y="6750"/>
                </a:lnTo>
                <a:lnTo>
                  <a:pt x="16474" y="6690"/>
                </a:lnTo>
                <a:lnTo>
                  <a:pt x="16502" y="6660"/>
                </a:lnTo>
                <a:lnTo>
                  <a:pt x="16532" y="6600"/>
                </a:lnTo>
                <a:lnTo>
                  <a:pt x="16564" y="6570"/>
                </a:lnTo>
                <a:lnTo>
                  <a:pt x="16598" y="6510"/>
                </a:lnTo>
                <a:lnTo>
                  <a:pt x="16634" y="6480"/>
                </a:lnTo>
                <a:lnTo>
                  <a:pt x="16672" y="6420"/>
                </a:lnTo>
                <a:lnTo>
                  <a:pt x="16712" y="6390"/>
                </a:lnTo>
                <a:lnTo>
                  <a:pt x="16754" y="6360"/>
                </a:lnTo>
                <a:lnTo>
                  <a:pt x="16797" y="6300"/>
                </a:lnTo>
                <a:lnTo>
                  <a:pt x="16841" y="6270"/>
                </a:lnTo>
                <a:lnTo>
                  <a:pt x="16887" y="6240"/>
                </a:lnTo>
                <a:lnTo>
                  <a:pt x="16933" y="6180"/>
                </a:lnTo>
                <a:lnTo>
                  <a:pt x="16981" y="6150"/>
                </a:lnTo>
                <a:lnTo>
                  <a:pt x="17030" y="6120"/>
                </a:lnTo>
                <a:lnTo>
                  <a:pt x="17079" y="6090"/>
                </a:lnTo>
                <a:lnTo>
                  <a:pt x="17129" y="6030"/>
                </a:lnTo>
                <a:lnTo>
                  <a:pt x="17231" y="5970"/>
                </a:lnTo>
                <a:lnTo>
                  <a:pt x="17282" y="5940"/>
                </a:lnTo>
                <a:lnTo>
                  <a:pt x="17436" y="5820"/>
                </a:lnTo>
                <a:lnTo>
                  <a:pt x="17539" y="5760"/>
                </a:lnTo>
                <a:lnTo>
                  <a:pt x="17589" y="5730"/>
                </a:lnTo>
                <a:lnTo>
                  <a:pt x="17639" y="5670"/>
                </a:lnTo>
                <a:lnTo>
                  <a:pt x="17688" y="5640"/>
                </a:lnTo>
                <a:lnTo>
                  <a:pt x="17737" y="5610"/>
                </a:lnTo>
                <a:lnTo>
                  <a:pt x="17785" y="5580"/>
                </a:lnTo>
                <a:lnTo>
                  <a:pt x="17831" y="5520"/>
                </a:lnTo>
                <a:lnTo>
                  <a:pt x="17877" y="5490"/>
                </a:lnTo>
                <a:lnTo>
                  <a:pt x="17921" y="5460"/>
                </a:lnTo>
                <a:lnTo>
                  <a:pt x="17964" y="5430"/>
                </a:lnTo>
                <a:lnTo>
                  <a:pt x="18005" y="5370"/>
                </a:lnTo>
                <a:lnTo>
                  <a:pt x="18045" y="5340"/>
                </a:lnTo>
                <a:lnTo>
                  <a:pt x="18083" y="5280"/>
                </a:lnTo>
                <a:lnTo>
                  <a:pt x="18119" y="5250"/>
                </a:lnTo>
                <a:lnTo>
                  <a:pt x="18153" y="5190"/>
                </a:lnTo>
                <a:lnTo>
                  <a:pt x="18185" y="5160"/>
                </a:lnTo>
                <a:lnTo>
                  <a:pt x="18214" y="5100"/>
                </a:lnTo>
                <a:lnTo>
                  <a:pt x="18242" y="5070"/>
                </a:lnTo>
                <a:lnTo>
                  <a:pt x="18267" y="5010"/>
                </a:lnTo>
                <a:lnTo>
                  <a:pt x="18289" y="4950"/>
                </a:lnTo>
                <a:lnTo>
                  <a:pt x="18309" y="4920"/>
                </a:lnTo>
                <a:lnTo>
                  <a:pt x="18339" y="4800"/>
                </a:lnTo>
                <a:lnTo>
                  <a:pt x="18358" y="4680"/>
                </a:lnTo>
                <a:lnTo>
                  <a:pt x="18363" y="4560"/>
                </a:lnTo>
                <a:lnTo>
                  <a:pt x="18360" y="4500"/>
                </a:lnTo>
                <a:lnTo>
                  <a:pt x="18354" y="4440"/>
                </a:lnTo>
                <a:lnTo>
                  <a:pt x="18344" y="4380"/>
                </a:lnTo>
                <a:lnTo>
                  <a:pt x="18330" y="4290"/>
                </a:lnTo>
                <a:lnTo>
                  <a:pt x="18312" y="4230"/>
                </a:lnTo>
                <a:lnTo>
                  <a:pt x="18290" y="4140"/>
                </a:lnTo>
                <a:lnTo>
                  <a:pt x="18263" y="4080"/>
                </a:lnTo>
                <a:lnTo>
                  <a:pt x="18228" y="3990"/>
                </a:lnTo>
                <a:lnTo>
                  <a:pt x="18186" y="3900"/>
                </a:lnTo>
                <a:lnTo>
                  <a:pt x="18139" y="3840"/>
                </a:lnTo>
                <a:lnTo>
                  <a:pt x="18086" y="3750"/>
                </a:lnTo>
                <a:lnTo>
                  <a:pt x="17966" y="3630"/>
                </a:lnTo>
                <a:lnTo>
                  <a:pt x="17825" y="3510"/>
                </a:lnTo>
                <a:lnTo>
                  <a:pt x="17666" y="3390"/>
                </a:lnTo>
                <a:lnTo>
                  <a:pt x="17491" y="3300"/>
                </a:lnTo>
                <a:lnTo>
                  <a:pt x="17397" y="3240"/>
                </a:lnTo>
                <a:lnTo>
                  <a:pt x="17299" y="3210"/>
                </a:lnTo>
                <a:lnTo>
                  <a:pt x="17198" y="3180"/>
                </a:lnTo>
                <a:lnTo>
                  <a:pt x="17094" y="3120"/>
                </a:lnTo>
                <a:lnTo>
                  <a:pt x="16875" y="3060"/>
                </a:lnTo>
                <a:lnTo>
                  <a:pt x="16645" y="3000"/>
                </a:lnTo>
                <a:lnTo>
                  <a:pt x="16405" y="2940"/>
                </a:lnTo>
                <a:lnTo>
                  <a:pt x="16155" y="2880"/>
                </a:lnTo>
                <a:lnTo>
                  <a:pt x="15636" y="2760"/>
                </a:lnTo>
                <a:lnTo>
                  <a:pt x="14686" y="2550"/>
                </a:lnTo>
                <a:lnTo>
                  <a:pt x="14549" y="2490"/>
                </a:lnTo>
                <a:lnTo>
                  <a:pt x="14275" y="2430"/>
                </a:lnTo>
                <a:lnTo>
                  <a:pt x="14139" y="2370"/>
                </a:lnTo>
                <a:lnTo>
                  <a:pt x="14003" y="2340"/>
                </a:lnTo>
                <a:lnTo>
                  <a:pt x="13868" y="2280"/>
                </a:lnTo>
                <a:lnTo>
                  <a:pt x="13734" y="2250"/>
                </a:lnTo>
                <a:lnTo>
                  <a:pt x="13470" y="2130"/>
                </a:lnTo>
                <a:lnTo>
                  <a:pt x="13340" y="2070"/>
                </a:lnTo>
                <a:lnTo>
                  <a:pt x="13212" y="2010"/>
                </a:lnTo>
                <a:lnTo>
                  <a:pt x="12961" y="1890"/>
                </a:lnTo>
                <a:lnTo>
                  <a:pt x="12839" y="1800"/>
                </a:lnTo>
                <a:lnTo>
                  <a:pt x="12719" y="1710"/>
                </a:lnTo>
                <a:lnTo>
                  <a:pt x="12602" y="1650"/>
                </a:lnTo>
                <a:lnTo>
                  <a:pt x="12487" y="1560"/>
                </a:lnTo>
                <a:lnTo>
                  <a:pt x="12375" y="1470"/>
                </a:lnTo>
                <a:lnTo>
                  <a:pt x="12266" y="1380"/>
                </a:lnTo>
                <a:lnTo>
                  <a:pt x="12161" y="1260"/>
                </a:lnTo>
                <a:lnTo>
                  <a:pt x="12058" y="1170"/>
                </a:lnTo>
                <a:lnTo>
                  <a:pt x="11959" y="1050"/>
                </a:lnTo>
                <a:lnTo>
                  <a:pt x="11864" y="930"/>
                </a:lnTo>
                <a:lnTo>
                  <a:pt x="11773" y="810"/>
                </a:lnTo>
                <a:lnTo>
                  <a:pt x="11685" y="690"/>
                </a:lnTo>
                <a:lnTo>
                  <a:pt x="11602" y="540"/>
                </a:lnTo>
                <a:lnTo>
                  <a:pt x="11505" y="390"/>
                </a:lnTo>
                <a:lnTo>
                  <a:pt x="11397" y="270"/>
                </a:lnTo>
                <a:lnTo>
                  <a:pt x="11281" y="120"/>
                </a:lnTo>
                <a:lnTo>
                  <a:pt x="11177" y="0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lumMod val="67000"/>
                </a:schemeClr>
              </a:gs>
              <a:gs pos="77000">
                <a:schemeClr val="accent2">
                  <a:alpha val="95000"/>
                  <a:lumMod val="44000"/>
                  <a:lumOff val="56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12700">
            <a:miter lim="400000"/>
          </a:ln>
        </p:spPr>
        <p:txBody>
          <a:bodyPr lIns="34289" rIns="34289"/>
          <a:lstStyle/>
          <a:p>
            <a:pPr marL="0" marR="0" lvl="0" indent="0" algn="l" defTabSz="735635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086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  <p:sp>
        <p:nvSpPr>
          <p:cNvPr id="74" name="object 4"/>
          <p:cNvSpPr txBox="1"/>
          <p:nvPr/>
        </p:nvSpPr>
        <p:spPr>
          <a:xfrm>
            <a:off x="4995031" y="5904338"/>
            <a:ext cx="2201937" cy="4154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0" tIns="0" rIns="0" bIns="0">
            <a:spAutoFit/>
          </a:bodyPr>
          <a:lstStyle/>
          <a:p>
            <a:pPr marL="0" marR="0" lvl="0" indent="9525" algn="ctr" defTabSz="735635" rtl="0" eaLnBrk="1" fontAlgn="auto" latinLnBrk="0" hangingPunct="0">
              <a:lnSpc>
                <a:spcPct val="100000"/>
              </a:lnSpc>
              <a:spcBef>
                <a:spcPts val="75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>
                <a:solidFill>
                  <a:srgbClr val="FFFFFF"/>
                </a:solidFill>
                <a:latin typeface="Poppins Medium"/>
                <a:ea typeface="Poppins Medium"/>
                <a:cs typeface="Poppins Medium"/>
                <a:sym typeface="Poppins Medium"/>
              </a:defRPr>
            </a:pPr>
            <a:r>
              <a:rPr kumimoji="0" lang="ru-RU" sz="2700" b="0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  <a:sym typeface="Poppins Medium"/>
              </a:rPr>
              <a:t>Магнитогорск</a:t>
            </a:r>
            <a:endParaRPr kumimoji="0" sz="2700" b="0" i="0" u="none" strike="noStrike" kern="0" cap="none" spc="0" normalizeH="0" baseline="0" noProof="0" dirty="0">
              <a:ln>
                <a:noFill/>
              </a:ln>
              <a:solidFill>
                <a:srgbClr val="000000">
                  <a:lumMod val="75000"/>
                  <a:lumOff val="25000"/>
                </a:srgbClr>
              </a:solidFill>
              <a:effectLst/>
              <a:uLnTx/>
              <a:uFillTx/>
              <a:latin typeface="Arial Narrow" panose="020B0606020202030204" pitchFamily="34" charset="0"/>
              <a:ea typeface="Roboto" panose="02000000000000000000" pitchFamily="2" charset="0"/>
              <a:cs typeface="Arial" panose="020B0604020202020204" pitchFamily="34" charset="0"/>
              <a:sym typeface="Poppins Medium"/>
            </a:endParaRPr>
          </a:p>
        </p:txBody>
      </p:sp>
      <p:sp>
        <p:nvSpPr>
          <p:cNvPr id="77" name="object 7"/>
          <p:cNvSpPr txBox="1"/>
          <p:nvPr/>
        </p:nvSpPr>
        <p:spPr>
          <a:xfrm>
            <a:off x="9677400" y="5234940"/>
            <a:ext cx="191814" cy="1384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0" tIns="0" rIns="0" bIns="0">
            <a:spAutoFit/>
          </a:bodyPr>
          <a:lstStyle>
            <a:lvl1pPr indent="12700">
              <a:spcBef>
                <a:spcPts val="100"/>
              </a:spcBef>
              <a:defRPr sz="1200">
                <a:solidFill>
                  <a:srgbClr val="FFFFFF"/>
                </a:solidFill>
                <a:latin typeface="Poppins Light"/>
                <a:ea typeface="Poppins Light"/>
                <a:cs typeface="Poppins Light"/>
                <a:sym typeface="Poppins Light"/>
              </a:defRPr>
            </a:lvl1pPr>
          </a:lstStyle>
          <a:p>
            <a:pPr marL="0" marR="0" lvl="0" indent="12700" algn="l" defTabSz="735635" rtl="0" eaLnBrk="1" fontAlgn="auto" latinLnBrk="0" hangingPunct="0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9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Roboto" panose="02000000000000000000" pitchFamily="2" charset="0"/>
              <a:cs typeface="Arial" panose="020B0604020202020204" pitchFamily="34" charset="0"/>
              <a:sym typeface="Poppins Light"/>
            </a:endParaRPr>
          </a:p>
        </p:txBody>
      </p:sp>
      <p:pic>
        <p:nvPicPr>
          <p:cNvPr id="79" name="pattern-thankyou.png" descr="pattern-thankyou.png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3">
                <a:tint val="45000"/>
                <a:satMod val="400000"/>
              </a:schemeClr>
            </a:duotone>
            <a:alphaModFix/>
          </a:blip>
          <a:srcRect l="11302" t="57533" r="47449" b="12771"/>
          <a:stretch>
            <a:fillRect/>
          </a:stretch>
        </p:blipFill>
        <p:spPr>
          <a:xfrm rot="21327753">
            <a:off x="5934221" y="59822"/>
            <a:ext cx="5979162" cy="4161206"/>
          </a:xfrm>
          <a:prstGeom prst="rect">
            <a:avLst/>
          </a:prstGeom>
          <a:noFill/>
          <a:ln w="12700">
            <a:miter lim="400000"/>
          </a:ln>
        </p:spPr>
      </p:pic>
      <p:sp>
        <p:nvSpPr>
          <p:cNvPr id="12" name="Thank You!">
            <a:extLst>
              <a:ext uri="{FF2B5EF4-FFF2-40B4-BE49-F238E27FC236}">
                <a16:creationId xmlns:a16="http://schemas.microsoft.com/office/drawing/2014/main" id="{09CD9D59-F323-4546-9157-35D2A6B52DA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921980" y="2823688"/>
            <a:ext cx="6348038" cy="2159731"/>
          </a:xfrm>
          <a:prstGeom prst="rect">
            <a:avLst/>
          </a:prstGeom>
        </p:spPr>
        <p:txBody>
          <a:bodyPr anchor="t">
            <a:noAutofit/>
          </a:bodyPr>
          <a:lstStyle>
            <a:lvl1pPr marR="5080" indent="12700" algn="ctr">
              <a:lnSpc>
                <a:spcPts val="11400"/>
              </a:lnSpc>
              <a:defRPr sz="13000" b="0">
                <a:solidFill>
                  <a:srgbClr val="F2F2F2"/>
                </a:solidFill>
                <a:latin typeface="Poppins Bold"/>
                <a:ea typeface="Poppins Bold"/>
                <a:cs typeface="Poppins Bold"/>
                <a:sym typeface="Poppins Bold"/>
              </a:defRPr>
            </a:lvl1pPr>
          </a:lstStyle>
          <a:p>
            <a:pPr>
              <a:lnSpc>
                <a:spcPct val="100000"/>
              </a:lnSpc>
            </a:pPr>
            <a:r>
              <a:rPr lang="ru-RU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  <a:ea typeface="Roboto Black" panose="02000000000000000000" pitchFamily="2" charset="0"/>
                <a:cs typeface="Arial Black" panose="020B0604020202020204" pitchFamily="34" charset="0"/>
              </a:rPr>
              <a:t>Благотворительный фонд помощи детям с онкологическими и другими тяжелыми заболеваниями</a:t>
            </a:r>
            <a:br>
              <a:rPr lang="ru-RU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  <a:ea typeface="Roboto Black" panose="02000000000000000000" pitchFamily="2" charset="0"/>
                <a:cs typeface="Arial Black" panose="020B0604020202020204" pitchFamily="34" charset="0"/>
              </a:rPr>
            </a:br>
            <a:r>
              <a:rPr lang="ru-RU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  <a:ea typeface="Roboto Black" panose="02000000000000000000" pitchFamily="2" charset="0"/>
                <a:cs typeface="Arial Black" panose="020B0604020202020204" pitchFamily="34" charset="0"/>
              </a:rPr>
              <a:t>«ОТЗОВИСЬ»</a:t>
            </a:r>
            <a:endParaRPr sz="3200" b="1" dirty="0">
              <a:solidFill>
                <a:schemeClr val="tx1">
                  <a:lumMod val="75000"/>
                  <a:lumOff val="25000"/>
                </a:schemeClr>
              </a:solidFill>
              <a:latin typeface="Arial Narrow" panose="020B0606020202030204" pitchFamily="34" charset="0"/>
              <a:ea typeface="Roboto Black" panose="02000000000000000000" pitchFamily="2" charset="0"/>
              <a:cs typeface="Arial Black" panose="020B0604020202020204" pitchFamily="34" charset="0"/>
            </a:endParaRPr>
          </a:p>
        </p:txBody>
      </p:sp>
      <p:pic>
        <p:nvPicPr>
          <p:cNvPr id="3" name="Рисунок 2" descr="logo10.png">
            <a:extLst>
              <a:ext uri="{FF2B5EF4-FFF2-40B4-BE49-F238E27FC236}">
                <a16:creationId xmlns:a16="http://schemas.microsoft.com/office/drawing/2014/main" id="{975A00F6-C099-70A9-2C7B-4AD2CF9AE1A5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/>
          <a:srcRect b="31330"/>
          <a:stretch/>
        </p:blipFill>
        <p:spPr>
          <a:xfrm>
            <a:off x="4566707" y="83309"/>
            <a:ext cx="3058583" cy="2366922"/>
          </a:xfrm>
          <a:prstGeom prst="rect">
            <a:avLst/>
          </a:prstGeom>
        </p:spPr>
      </p:pic>
      <p:sp>
        <p:nvSpPr>
          <p:cNvPr id="4" name="object 4">
            <a:extLst>
              <a:ext uri="{FF2B5EF4-FFF2-40B4-BE49-F238E27FC236}">
                <a16:creationId xmlns:a16="http://schemas.microsoft.com/office/drawing/2014/main" id="{B05222EB-CF91-547E-AFF8-78769E28FD1C}"/>
              </a:ext>
            </a:extLst>
          </p:cNvPr>
          <p:cNvSpPr txBox="1"/>
          <p:nvPr/>
        </p:nvSpPr>
        <p:spPr>
          <a:xfrm>
            <a:off x="5753889" y="6319836"/>
            <a:ext cx="684222" cy="4154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0" tIns="0" rIns="0" bIns="0">
            <a:spAutoFit/>
          </a:bodyPr>
          <a:lstStyle/>
          <a:p>
            <a:pPr marL="0" marR="0" lvl="0" indent="9525" algn="ctr" defTabSz="735635" rtl="0" eaLnBrk="1" fontAlgn="auto" latinLnBrk="0" hangingPunct="0">
              <a:lnSpc>
                <a:spcPct val="100000"/>
              </a:lnSpc>
              <a:spcBef>
                <a:spcPts val="75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>
                <a:solidFill>
                  <a:srgbClr val="FFFFFF"/>
                </a:solidFill>
                <a:latin typeface="Poppins Medium"/>
                <a:ea typeface="Poppins Medium"/>
                <a:cs typeface="Poppins Medium"/>
                <a:sym typeface="Poppins Medium"/>
              </a:defRPr>
            </a:pPr>
            <a:r>
              <a:rPr kumimoji="0" lang="ru-RU" sz="2700" b="0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  <a:sym typeface="Poppins Medium"/>
              </a:rPr>
              <a:t>2023</a:t>
            </a:r>
            <a:endParaRPr kumimoji="0" sz="2700" b="0" i="0" u="none" strike="noStrike" kern="0" cap="none" spc="0" normalizeH="0" baseline="0" noProof="0" dirty="0">
              <a:ln>
                <a:noFill/>
              </a:ln>
              <a:solidFill>
                <a:srgbClr val="000000">
                  <a:lumMod val="75000"/>
                  <a:lumOff val="25000"/>
                </a:srgbClr>
              </a:solidFill>
              <a:effectLst/>
              <a:uLnTx/>
              <a:uFillTx/>
              <a:latin typeface="Arial Narrow" panose="020B0606020202030204" pitchFamily="34" charset="0"/>
              <a:ea typeface="Roboto" panose="02000000000000000000" pitchFamily="2" charset="0"/>
              <a:cs typeface="Arial" panose="020B0604020202020204" pitchFamily="34" charset="0"/>
              <a:sym typeface="Poppins Medium"/>
            </a:endParaRP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object 2"/>
          <p:cNvSpPr txBox="1">
            <a:spLocks noGrp="1"/>
          </p:cNvSpPr>
          <p:nvPr>
            <p:ph type="title"/>
          </p:nvPr>
        </p:nvSpPr>
        <p:spPr>
          <a:xfrm>
            <a:off x="876677" y="478568"/>
            <a:ext cx="2181167" cy="1090260"/>
          </a:xfrm>
          <a:prstGeom prst="rect">
            <a:avLst/>
          </a:prstGeom>
        </p:spPr>
        <p:txBody>
          <a:bodyPr>
            <a:normAutofit/>
          </a:bodyPr>
          <a:lstStyle>
            <a:lvl1pPr marR="4216" indent="10540" defTabSz="758951">
              <a:tabLst>
                <a:tab pos="1549400" algn="l"/>
              </a:tabLst>
              <a:defRPr sz="4980"/>
            </a:lvl1pPr>
          </a:lstStyle>
          <a:p>
            <a:r>
              <a:rPr lang="ru-RU" dirty="0">
                <a:latin typeface="Arial Black" panose="020B0604020202020204" pitchFamily="34" charset="0"/>
                <a:ea typeface="Roboto Black" panose="02000000000000000000" pitchFamily="2" charset="0"/>
                <a:cs typeface="Arial Black" panose="020B0604020202020204" pitchFamily="34" charset="0"/>
              </a:rPr>
              <a:t>О нас</a:t>
            </a:r>
            <a:endParaRPr dirty="0">
              <a:latin typeface="Arial Black" panose="020B0604020202020204" pitchFamily="34" charset="0"/>
              <a:ea typeface="Roboto Black" panose="02000000000000000000" pitchFamily="2" charset="0"/>
              <a:cs typeface="Arial Black" panose="020B0604020202020204" pitchFamily="34" charset="0"/>
            </a:endParaRPr>
          </a:p>
        </p:txBody>
      </p:sp>
      <p:sp>
        <p:nvSpPr>
          <p:cNvPr id="86" name="object 7"/>
          <p:cNvSpPr/>
          <p:nvPr/>
        </p:nvSpPr>
        <p:spPr>
          <a:xfrm>
            <a:off x="883046" y="1241968"/>
            <a:ext cx="542925" cy="0"/>
          </a:xfrm>
          <a:prstGeom prst="line">
            <a:avLst/>
          </a:prstGeom>
          <a:ln w="76200">
            <a:solidFill>
              <a:srgbClr val="F1452F"/>
            </a:solidFill>
          </a:ln>
        </p:spPr>
        <p:txBody>
          <a:bodyPr lIns="34289" rIns="34289"/>
          <a:lstStyle/>
          <a:p>
            <a:pPr marL="0" marR="0" lvl="0" indent="0" algn="l" defTabSz="735635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086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  <p:grpSp>
        <p:nvGrpSpPr>
          <p:cNvPr id="10" name="Группа 9">
            <a:extLst>
              <a:ext uri="{FF2B5EF4-FFF2-40B4-BE49-F238E27FC236}">
                <a16:creationId xmlns:a16="http://schemas.microsoft.com/office/drawing/2014/main" id="{43DB6E99-30B7-6CD3-DF9B-3345A59DECBD}"/>
              </a:ext>
            </a:extLst>
          </p:cNvPr>
          <p:cNvGrpSpPr/>
          <p:nvPr/>
        </p:nvGrpSpPr>
        <p:grpSpPr>
          <a:xfrm>
            <a:off x="476839" y="3134870"/>
            <a:ext cx="4934938" cy="1371601"/>
            <a:chOff x="1425971" y="4495493"/>
            <a:chExt cx="4934938" cy="1371601"/>
          </a:xfrm>
        </p:grpSpPr>
        <p:pic>
          <p:nvPicPr>
            <p:cNvPr id="3" name="Рисунок 2">
              <a:extLst>
                <a:ext uri="{FF2B5EF4-FFF2-40B4-BE49-F238E27FC236}">
                  <a16:creationId xmlns:a16="http://schemas.microsoft.com/office/drawing/2014/main" id="{2644B922-6C6A-3810-E196-855948C44A6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657905" y="4495493"/>
              <a:ext cx="1371601" cy="1371601"/>
            </a:xfrm>
            <a:prstGeom prst="rect">
              <a:avLst/>
            </a:prstGeom>
          </p:spPr>
        </p:pic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B4BD9AB7-4177-8563-FF92-7028E89BC834}"/>
                </a:ext>
              </a:extLst>
            </p:cNvPr>
            <p:cNvSpPr txBox="1"/>
            <p:nvPr/>
          </p:nvSpPr>
          <p:spPr>
            <a:xfrm>
              <a:off x="1425971" y="4688732"/>
              <a:ext cx="2061771" cy="101309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9525" marR="0" lvl="0" indent="0" algn="ctr" defTabSz="735635" rtl="0" eaLnBrk="1" fontAlgn="auto" latinLnBrk="0" hangingPunct="0">
                <a:lnSpc>
                  <a:spcPct val="100000"/>
                </a:lnSpc>
                <a:spcBef>
                  <a:spcPts val="675"/>
                </a:spcBef>
                <a:spcAft>
                  <a:spcPts val="0"/>
                </a:spcAft>
                <a:buClrTx/>
                <a:buSzPct val="100000"/>
                <a:buFontTx/>
                <a:buNone/>
                <a:tabLst>
                  <a:tab pos="171450" algn="l"/>
                  <a:tab pos="180975" algn="l"/>
                </a:tabLst>
                <a:defRPr sz="1600">
                  <a:solidFill>
                    <a:srgbClr val="001B2F"/>
                  </a:solidFill>
                  <a:latin typeface="Poppins Light"/>
                  <a:ea typeface="Poppins Light"/>
                  <a:cs typeface="Poppins Light"/>
                  <a:sym typeface="Poppins Light"/>
                </a:defRPr>
              </a:pPr>
              <a:r>
                <a:rPr kumimoji="0" lang="ru-RU" sz="1800" b="1" i="0" u="none" strike="noStrike" kern="0" cap="none" spc="0" normalizeH="0" baseline="0" noProof="0" dirty="0">
                  <a:ln>
                    <a:noFill/>
                  </a:ln>
                  <a:solidFill>
                    <a:srgbClr val="001B2F"/>
                  </a:solidFill>
                  <a:effectLst/>
                  <a:uLnTx/>
                  <a:uFillTx/>
                  <a:latin typeface="Arial Narrow" panose="020B0606020202030204" pitchFamily="34" charset="0"/>
                  <a:cs typeface="Poppins Light"/>
                  <a:sym typeface="Poppins Light"/>
                </a:rPr>
                <a:t>На попечении фонда </a:t>
              </a:r>
              <a:r>
                <a:rPr kumimoji="0" lang="ru-RU" sz="3600" b="1" i="0" u="none" strike="noStrike" kern="0" cap="none" spc="0" normalizeH="0" baseline="0" noProof="0" dirty="0">
                  <a:ln>
                    <a:noFill/>
                  </a:ln>
                  <a:solidFill>
                    <a:srgbClr val="FF6685"/>
                  </a:solidFill>
                  <a:effectLst/>
                  <a:uLnTx/>
                  <a:uFillTx/>
                  <a:latin typeface="Arial Narrow" panose="020B0606020202030204" pitchFamily="34" charset="0"/>
                  <a:cs typeface="Poppins Light"/>
                  <a:sym typeface="Poppins Light"/>
                </a:rPr>
                <a:t>297</a:t>
              </a:r>
              <a:r>
                <a:rPr kumimoji="0" lang="ru-RU" sz="1800" b="1" i="0" u="none" strike="noStrike" kern="0" cap="none" spc="0" normalizeH="0" baseline="0" noProof="0" dirty="0">
                  <a:ln>
                    <a:noFill/>
                  </a:ln>
                  <a:solidFill>
                    <a:srgbClr val="001B2F"/>
                  </a:solidFill>
                  <a:effectLst/>
                  <a:uLnTx/>
                  <a:uFillTx/>
                  <a:latin typeface="Arial Narrow" panose="020B0606020202030204" pitchFamily="34" charset="0"/>
                  <a:cs typeface="Poppins Light"/>
                  <a:sym typeface="Poppins Light"/>
                </a:rPr>
                <a:t> детей</a:t>
              </a:r>
              <a:endPara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001B2F"/>
                </a:solidFill>
                <a:effectLst/>
                <a:uLnTx/>
                <a:uFillTx/>
                <a:latin typeface="Arial Narrow" panose="020B0606020202030204" pitchFamily="34" charset="0"/>
                <a:cs typeface="Poppins Light"/>
                <a:sym typeface="Poppins Light"/>
              </a:endParaRP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BF2ED53B-E9AE-304A-7034-17426AE39E58}"/>
                </a:ext>
              </a:extLst>
            </p:cNvPr>
            <p:cNvSpPr txBox="1"/>
            <p:nvPr/>
          </p:nvSpPr>
          <p:spPr>
            <a:xfrm>
              <a:off x="5199669" y="4788664"/>
              <a:ext cx="1161240" cy="89255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wrap="square">
              <a:spAutoFit/>
            </a:bodyPr>
            <a:lstStyle/>
            <a:p>
              <a:pPr marL="0" marR="0" lvl="0" indent="0" algn="ctr" defTabSz="735635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36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 Narrow" panose="020B0606020202030204" pitchFamily="34" charset="0"/>
                  <a:cs typeface="Calibri"/>
                  <a:sym typeface="Poppins Light"/>
                </a:rPr>
                <a:t>0</a:t>
              </a:r>
              <a:r>
                <a:rPr kumimoji="0" lang="ru-RU" sz="16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 Narrow" panose="020B0606020202030204" pitchFamily="34" charset="0"/>
                  <a:cs typeface="Calibri"/>
                  <a:sym typeface="Poppins Light"/>
                </a:rPr>
                <a:t> до </a:t>
              </a:r>
              <a:r>
                <a:rPr kumimoji="0" lang="ru-RU" sz="36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 Narrow" panose="020B0606020202030204" pitchFamily="34" charset="0"/>
                  <a:cs typeface="Calibri"/>
                  <a:sym typeface="Poppins Light"/>
                </a:rPr>
                <a:t>18</a:t>
              </a:r>
              <a:r>
                <a:rPr kumimoji="0" lang="ru-RU" sz="16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 Narrow" panose="020B0606020202030204" pitchFamily="34" charset="0"/>
                  <a:cs typeface="Calibri"/>
                  <a:sym typeface="Poppins Light"/>
                </a:rPr>
                <a:t> лет</a:t>
              </a:r>
              <a:endParaRPr kumimoji="0" lang="ru-RU" sz="1448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endParaRPr>
            </a:p>
          </p:txBody>
        </p:sp>
      </p:grp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8E01FC79-AAD6-044A-95FA-D9EB028D1A42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>
          <a:xfrm>
            <a:off x="11441337" y="6377940"/>
            <a:ext cx="141064" cy="369332"/>
          </a:xfrm>
        </p:spPr>
        <p:txBody>
          <a:bodyPr/>
          <a:lstStyle/>
          <a:p>
            <a:fld id="{86CB4B4D-7CA3-9044-876B-883B54F8677D}" type="slidenum">
              <a:rPr lang="ru-RU" sz="2400" smtClean="0">
                <a:solidFill>
                  <a:srgbClr val="0070C0"/>
                </a:solidFill>
                <a:latin typeface="Arial Narrow" panose="020B0606020202030204" pitchFamily="34" charset="0"/>
              </a:rPr>
              <a:pPr/>
              <a:t>2</a:t>
            </a:fld>
            <a:endParaRPr lang="ru-RU" sz="2400" dirty="0">
              <a:solidFill>
                <a:srgbClr val="0070C0"/>
              </a:solidFill>
              <a:latin typeface="Arial Narrow" panose="020B0606020202030204" pitchFamily="34" charset="0"/>
            </a:endParaRPr>
          </a:p>
        </p:txBody>
      </p:sp>
      <p:grpSp>
        <p:nvGrpSpPr>
          <p:cNvPr id="17" name="Группа 16">
            <a:extLst>
              <a:ext uri="{FF2B5EF4-FFF2-40B4-BE49-F238E27FC236}">
                <a16:creationId xmlns:a16="http://schemas.microsoft.com/office/drawing/2014/main" id="{796700F9-CBF1-C3CD-9BF1-6D2805205530}"/>
              </a:ext>
            </a:extLst>
          </p:cNvPr>
          <p:cNvGrpSpPr/>
          <p:nvPr/>
        </p:nvGrpSpPr>
        <p:grpSpPr>
          <a:xfrm>
            <a:off x="900357" y="1420180"/>
            <a:ext cx="3624426" cy="1371600"/>
            <a:chOff x="4239989" y="1241968"/>
            <a:chExt cx="3608470" cy="1371600"/>
          </a:xfrm>
        </p:grpSpPr>
        <p:grpSp>
          <p:nvGrpSpPr>
            <p:cNvPr id="15" name="Группа 14">
              <a:extLst>
                <a:ext uri="{FF2B5EF4-FFF2-40B4-BE49-F238E27FC236}">
                  <a16:creationId xmlns:a16="http://schemas.microsoft.com/office/drawing/2014/main" id="{01AB6B2F-8538-F537-EE7C-9287FA2C8BA5}"/>
                </a:ext>
              </a:extLst>
            </p:cNvPr>
            <p:cNvGrpSpPr/>
            <p:nvPr/>
          </p:nvGrpSpPr>
          <p:grpSpPr>
            <a:xfrm>
              <a:off x="4239989" y="1241968"/>
              <a:ext cx="3608470" cy="1371600"/>
              <a:chOff x="5189244" y="1339183"/>
              <a:chExt cx="3608470" cy="1371600"/>
            </a:xfrm>
          </p:grpSpPr>
          <p:grpSp>
            <p:nvGrpSpPr>
              <p:cNvPr id="8" name="Группа 7">
                <a:extLst>
                  <a:ext uri="{FF2B5EF4-FFF2-40B4-BE49-F238E27FC236}">
                    <a16:creationId xmlns:a16="http://schemas.microsoft.com/office/drawing/2014/main" id="{05DEE507-E708-56A7-EB51-A83E610876E8}"/>
                  </a:ext>
                </a:extLst>
              </p:cNvPr>
              <p:cNvGrpSpPr/>
              <p:nvPr/>
            </p:nvGrpSpPr>
            <p:grpSpPr>
              <a:xfrm>
                <a:off x="6430250" y="1487836"/>
                <a:ext cx="2367464" cy="1106184"/>
                <a:chOff x="4282802" y="4803717"/>
                <a:chExt cx="1758612" cy="339204"/>
              </a:xfrm>
            </p:grpSpPr>
            <p:sp>
              <p:nvSpPr>
                <p:cNvPr id="12" name="TextBox 11">
                  <a:extLst>
                    <a:ext uri="{FF2B5EF4-FFF2-40B4-BE49-F238E27FC236}">
                      <a16:creationId xmlns:a16="http://schemas.microsoft.com/office/drawing/2014/main" id="{B7F199A1-8B72-265F-DD16-0E54ECC6DD33}"/>
                    </a:ext>
                  </a:extLst>
                </p:cNvPr>
                <p:cNvSpPr txBox="1"/>
                <p:nvPr/>
              </p:nvSpPr>
              <p:spPr>
                <a:xfrm>
                  <a:off x="4525466" y="4803717"/>
                  <a:ext cx="1129921" cy="150217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45719" tIns="45719" rIns="45719" bIns="45719" numCol="1" spcCol="38100" rtlCol="0" anchor="t">
                  <a:spAutoFit/>
                </a:bodyPr>
                <a:lstStyle/>
                <a:p>
                  <a:pPr marL="9525" marR="0" lvl="0" indent="0" algn="ctr" defTabSz="735635" rtl="0" eaLnBrk="1" fontAlgn="auto" latinLnBrk="0" hangingPunct="0">
                    <a:lnSpc>
                      <a:spcPct val="100000"/>
                    </a:lnSpc>
                    <a:spcBef>
                      <a:spcPts val="675"/>
                    </a:spcBef>
                    <a:spcAft>
                      <a:spcPts val="0"/>
                    </a:spcAft>
                    <a:buClrTx/>
                    <a:buSzPct val="100000"/>
                    <a:buFontTx/>
                    <a:buNone/>
                    <a:tabLst>
                      <a:tab pos="171450" algn="l"/>
                      <a:tab pos="180975" algn="l"/>
                    </a:tabLst>
                    <a:defRPr sz="1600">
                      <a:solidFill>
                        <a:srgbClr val="001B2F"/>
                      </a:solidFill>
                      <a:latin typeface="Poppins Light"/>
                      <a:ea typeface="Poppins Light"/>
                      <a:cs typeface="Poppins Light"/>
                      <a:sym typeface="Poppins Light"/>
                    </a:defRPr>
                  </a:pPr>
                  <a:r>
                    <a:rPr kumimoji="0" lang="ru-RU" sz="2000" b="1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1B2F"/>
                      </a:solidFill>
                      <a:effectLst/>
                      <a:uLnTx/>
                      <a:uFillTx/>
                      <a:latin typeface="Arial Narrow" panose="020B0606020202030204" pitchFamily="34" charset="0"/>
                      <a:cs typeface="Poppins Light"/>
                      <a:sym typeface="Poppins Light"/>
                    </a:rPr>
                    <a:t>Учрежден</a:t>
                  </a:r>
                  <a:endParaRPr kumimoji="0" lang="en-US" sz="20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001B2F"/>
                    </a:solidFill>
                    <a:effectLst/>
                    <a:uLnTx/>
                    <a:uFillTx/>
                    <a:latin typeface="Arial Narrow" panose="020B0606020202030204" pitchFamily="34" charset="0"/>
                    <a:cs typeface="Poppins Light"/>
                    <a:sym typeface="Poppins Light"/>
                  </a:endParaRPr>
                </a:p>
              </p:txBody>
            </p:sp>
            <p:sp>
              <p:nvSpPr>
                <p:cNvPr id="13" name="TextBox 12">
                  <a:extLst>
                    <a:ext uri="{FF2B5EF4-FFF2-40B4-BE49-F238E27FC236}">
                      <a16:creationId xmlns:a16="http://schemas.microsoft.com/office/drawing/2014/main" id="{FA82EA4A-94DF-9BE7-4D67-A2552AED95FC}"/>
                    </a:ext>
                  </a:extLst>
                </p:cNvPr>
                <p:cNvSpPr txBox="1"/>
                <p:nvPr/>
              </p:nvSpPr>
              <p:spPr>
                <a:xfrm>
                  <a:off x="4282802" y="4944728"/>
                  <a:ext cx="1758612" cy="198193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wrap="square">
                  <a:spAutoFit/>
                </a:bodyPr>
                <a:lstStyle/>
                <a:p>
                  <a:pPr marL="0" marR="0" lvl="0" indent="0" algn="ctr" defTabSz="735635" rtl="0" eaLnBrk="1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lang="ru-RU" sz="3600" b="1" kern="0" dirty="0">
                      <a:solidFill>
                        <a:srgbClr val="FF6685"/>
                      </a:solidFill>
                      <a:latin typeface="Arial Narrow" panose="020B0606020202030204" pitchFamily="34" charset="0"/>
                      <a:cs typeface="Poppins Light"/>
                      <a:sym typeface="Poppins Light"/>
                    </a:rPr>
                    <a:t>12 мая 2012</a:t>
                  </a:r>
                  <a:endParaRPr lang="ru-RU" sz="3600" b="1" kern="0" dirty="0">
                    <a:solidFill>
                      <a:srgbClr val="FF6685"/>
                    </a:solidFill>
                    <a:latin typeface="Arial Narrow" panose="020B0606020202030204" pitchFamily="34" charset="0"/>
                    <a:cs typeface="Poppins Light"/>
                    <a:sym typeface="Calibri"/>
                  </a:endParaRPr>
                </a:p>
              </p:txBody>
            </p:sp>
          </p:grpSp>
          <p:pic>
            <p:nvPicPr>
              <p:cNvPr id="14" name="Рисунок 13">
                <a:extLst>
                  <a:ext uri="{FF2B5EF4-FFF2-40B4-BE49-F238E27FC236}">
                    <a16:creationId xmlns:a16="http://schemas.microsoft.com/office/drawing/2014/main" id="{B01C18D4-40BB-8A2B-B7D3-796FEADD18B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189244" y="1339183"/>
                <a:ext cx="1371600" cy="1371600"/>
              </a:xfrm>
              <a:prstGeom prst="rect">
                <a:avLst/>
              </a:prstGeom>
            </p:spPr>
          </p:pic>
        </p:grpSp>
        <p:pic>
          <p:nvPicPr>
            <p:cNvPr id="16" name="Рисунок 15" descr="logo10.png">
              <a:extLst>
                <a:ext uri="{FF2B5EF4-FFF2-40B4-BE49-F238E27FC236}">
                  <a16:creationId xmlns:a16="http://schemas.microsoft.com/office/drawing/2014/main" id="{E0FD666B-AAD7-54FA-EC2A-A8E8B3E0A5B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print"/>
            <a:srcRect b="31330"/>
            <a:stretch/>
          </p:blipFill>
          <p:spPr>
            <a:xfrm>
              <a:off x="4680995" y="1302740"/>
              <a:ext cx="475115" cy="367673"/>
            </a:xfrm>
            <a:prstGeom prst="rect">
              <a:avLst/>
            </a:prstGeom>
          </p:spPr>
        </p:pic>
      </p:grpSp>
      <p:grpSp>
        <p:nvGrpSpPr>
          <p:cNvPr id="21" name="Группа 20">
            <a:extLst>
              <a:ext uri="{FF2B5EF4-FFF2-40B4-BE49-F238E27FC236}">
                <a16:creationId xmlns:a16="http://schemas.microsoft.com/office/drawing/2014/main" id="{C890120B-F487-3F8A-147A-D2A75A73A20E}"/>
              </a:ext>
            </a:extLst>
          </p:cNvPr>
          <p:cNvGrpSpPr/>
          <p:nvPr/>
        </p:nvGrpSpPr>
        <p:grpSpPr>
          <a:xfrm>
            <a:off x="6401595" y="1420180"/>
            <a:ext cx="4890048" cy="1371600"/>
            <a:chOff x="5321254" y="1420180"/>
            <a:chExt cx="4890048" cy="1371600"/>
          </a:xfrm>
        </p:grpSpPr>
        <p:pic>
          <p:nvPicPr>
            <p:cNvPr id="19" name="Рисунок 18">
              <a:extLst>
                <a:ext uri="{FF2B5EF4-FFF2-40B4-BE49-F238E27FC236}">
                  <a16:creationId xmlns:a16="http://schemas.microsoft.com/office/drawing/2014/main" id="{11C32D3F-962A-995D-42E7-079B62F86A4C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39702" y="1420180"/>
              <a:ext cx="1371600" cy="1371600"/>
            </a:xfrm>
            <a:prstGeom prst="rect">
              <a:avLst/>
            </a:prstGeom>
          </p:spPr>
        </p:pic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115F5330-B9A0-A062-81F9-E1511A17C4BD}"/>
                </a:ext>
              </a:extLst>
            </p:cNvPr>
            <p:cNvSpPr txBox="1"/>
            <p:nvPr/>
          </p:nvSpPr>
          <p:spPr>
            <a:xfrm>
              <a:off x="5321254" y="1791282"/>
              <a:ext cx="3544473" cy="92076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9525" algn="r" defTabSz="735635" hangingPunct="0">
                <a:spcBef>
                  <a:spcPts val="675"/>
                </a:spcBef>
                <a:buSzPct val="100000"/>
                <a:tabLst>
                  <a:tab pos="171450" algn="l"/>
                  <a:tab pos="180975" algn="l"/>
                </a:tabLst>
                <a:defRPr sz="1600">
                  <a:solidFill>
                    <a:srgbClr val="001B2F"/>
                  </a:solidFill>
                  <a:latin typeface="Poppins Light"/>
                  <a:ea typeface="Poppins Light"/>
                  <a:cs typeface="Poppins Light"/>
                  <a:sym typeface="Poppins Light"/>
                </a:defRPr>
              </a:pPr>
              <a:r>
                <a:rPr lang="ru-RU" sz="2000" b="1" kern="0" dirty="0">
                  <a:solidFill>
                    <a:srgbClr val="001B2F"/>
                  </a:solidFill>
                  <a:latin typeface="Arial Narrow" panose="020B0606020202030204" pitchFamily="34" charset="0"/>
                  <a:cs typeface="Poppins Light"/>
                  <a:sym typeface="Calibri"/>
                </a:rPr>
                <a:t>Уникальность: </a:t>
              </a:r>
            </a:p>
            <a:p>
              <a:pPr algn="r" defTabSz="735635" hangingPunct="0"/>
              <a:r>
                <a:rPr lang="ru-RU" sz="2800" b="1" kern="0" dirty="0">
                  <a:solidFill>
                    <a:srgbClr val="FF6685"/>
                  </a:solidFill>
                  <a:latin typeface="Arial Narrow" panose="020B0606020202030204" pitchFamily="34" charset="0"/>
                  <a:cs typeface="Poppins Light"/>
                  <a:sym typeface="Calibri"/>
                </a:rPr>
                <a:t>сообщество родителей</a:t>
              </a:r>
            </a:p>
          </p:txBody>
        </p:sp>
      </p:grpSp>
      <p:grpSp>
        <p:nvGrpSpPr>
          <p:cNvPr id="25" name="Группа 24">
            <a:extLst>
              <a:ext uri="{FF2B5EF4-FFF2-40B4-BE49-F238E27FC236}">
                <a16:creationId xmlns:a16="http://schemas.microsoft.com/office/drawing/2014/main" id="{EF36F10A-DCA2-3A12-2F62-C0E0A829DD71}"/>
              </a:ext>
            </a:extLst>
          </p:cNvPr>
          <p:cNvGrpSpPr/>
          <p:nvPr/>
        </p:nvGrpSpPr>
        <p:grpSpPr>
          <a:xfrm>
            <a:off x="368153" y="5159563"/>
            <a:ext cx="5779574" cy="1384993"/>
            <a:chOff x="2568995" y="4823134"/>
            <a:chExt cx="5429764" cy="1384993"/>
          </a:xfrm>
        </p:grpSpPr>
        <p:pic>
          <p:nvPicPr>
            <p:cNvPr id="23" name="Рисунок 22">
              <a:extLst>
                <a:ext uri="{FF2B5EF4-FFF2-40B4-BE49-F238E27FC236}">
                  <a16:creationId xmlns:a16="http://schemas.microsoft.com/office/drawing/2014/main" id="{0ACE135E-BF10-618C-95F8-9752DFAC1640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68995" y="4823135"/>
              <a:ext cx="1288584" cy="1288583"/>
            </a:xfrm>
            <a:prstGeom prst="rect">
              <a:avLst/>
            </a:prstGeom>
          </p:spPr>
        </p:pic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4044EA47-9AC9-9E92-D746-1D086C6BA9D5}"/>
                </a:ext>
              </a:extLst>
            </p:cNvPr>
            <p:cNvSpPr txBox="1"/>
            <p:nvPr/>
          </p:nvSpPr>
          <p:spPr>
            <a:xfrm>
              <a:off x="3968571" y="4823134"/>
              <a:ext cx="4030188" cy="138499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defTabSz="735635" hangingPunct="0"/>
              <a:r>
                <a:rPr lang="ru-RU" sz="2000" b="1" kern="0" dirty="0">
                  <a:solidFill>
                    <a:srgbClr val="001B2F"/>
                  </a:solidFill>
                  <a:latin typeface="Arial Narrow" panose="020B0606020202030204" pitchFamily="34" charset="0"/>
                  <a:cs typeface="Poppins Light"/>
                  <a:sym typeface="Calibri"/>
                </a:rPr>
                <a:t>Миссия:</a:t>
              </a:r>
              <a:r>
                <a:rPr lang="ru-RU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ru-RU" sz="2200" b="1" kern="0" dirty="0">
                  <a:solidFill>
                    <a:srgbClr val="FF6685"/>
                  </a:solidFill>
                  <a:latin typeface="Arial Narrow" panose="020B0606020202030204" pitchFamily="34" charset="0"/>
                  <a:cs typeface="Poppins Light"/>
                  <a:sym typeface="Poppins Light"/>
                </a:rPr>
                <a:t>помогаем детям бороться с болезнью и возвращаться к привычной жизни</a:t>
              </a:r>
            </a:p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ru-RU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endParaRPr kumimoji="0" lang="ru-RU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6" name="Группа 35">
            <a:extLst>
              <a:ext uri="{FF2B5EF4-FFF2-40B4-BE49-F238E27FC236}">
                <a16:creationId xmlns:a16="http://schemas.microsoft.com/office/drawing/2014/main" id="{D95A46CD-4D8A-7DED-1054-5CF11F30F7B5}"/>
              </a:ext>
            </a:extLst>
          </p:cNvPr>
          <p:cNvGrpSpPr/>
          <p:nvPr/>
        </p:nvGrpSpPr>
        <p:grpSpPr>
          <a:xfrm>
            <a:off x="6882566" y="3074430"/>
            <a:ext cx="4893925" cy="1390890"/>
            <a:chOff x="6950387" y="3045975"/>
            <a:chExt cx="4893925" cy="1390890"/>
          </a:xfrm>
        </p:grpSpPr>
        <p:pic>
          <p:nvPicPr>
            <p:cNvPr id="29" name="Рисунок 28">
              <a:extLst>
                <a:ext uri="{FF2B5EF4-FFF2-40B4-BE49-F238E27FC236}">
                  <a16:creationId xmlns:a16="http://schemas.microsoft.com/office/drawing/2014/main" id="{10E77506-0973-711C-9455-7592C2C64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11627" y="3065265"/>
              <a:ext cx="1371600" cy="1371600"/>
            </a:xfrm>
            <a:prstGeom prst="rect">
              <a:avLst/>
            </a:prstGeom>
          </p:spPr>
        </p:pic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429929B0-C678-28AC-4E09-29A140A504A8}"/>
                </a:ext>
              </a:extLst>
            </p:cNvPr>
            <p:cNvSpPr txBox="1"/>
            <p:nvPr/>
          </p:nvSpPr>
          <p:spPr>
            <a:xfrm>
              <a:off x="6950387" y="3643485"/>
              <a:ext cx="1161240" cy="46166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ru-RU" sz="2400" b="1" kern="0" dirty="0">
                  <a:solidFill>
                    <a:srgbClr val="001B2F"/>
                  </a:solidFill>
                  <a:latin typeface="Arial Narrow" panose="020B0606020202030204" pitchFamily="34" charset="0"/>
                  <a:cs typeface="Poppins Light"/>
                  <a:sym typeface="Calibri"/>
                </a:rPr>
                <a:t>Состав:</a:t>
              </a: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7FA6471D-B363-1447-D214-F84922D6BB38}"/>
                </a:ext>
              </a:extLst>
            </p:cNvPr>
            <p:cNvSpPr txBox="1"/>
            <p:nvPr/>
          </p:nvSpPr>
          <p:spPr>
            <a:xfrm>
              <a:off x="10168009" y="3085000"/>
              <a:ext cx="1676303" cy="64632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ru-RU" sz="1800" b="0" i="0" u="none" strike="noStrike" cap="none" spc="0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Calibri"/>
                  <a:ea typeface="Calibri"/>
                  <a:cs typeface="Calibri"/>
                  <a:sym typeface="Calibri"/>
                </a:rPr>
                <a:t>постоянная команда</a:t>
              </a: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BA0D35B9-9D13-21AF-55D1-C15A3656F28C}"/>
                </a:ext>
              </a:extLst>
            </p:cNvPr>
            <p:cNvSpPr txBox="1"/>
            <p:nvPr/>
          </p:nvSpPr>
          <p:spPr>
            <a:xfrm>
              <a:off x="9593343" y="3045975"/>
              <a:ext cx="574666" cy="64632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ru-RU" sz="3600" b="1" kern="0" dirty="0">
                  <a:solidFill>
                    <a:srgbClr val="FF6685"/>
                  </a:solidFill>
                  <a:latin typeface="Arial Narrow" panose="020B0606020202030204" pitchFamily="34" charset="0"/>
                  <a:cs typeface="Poppins Light"/>
                  <a:sym typeface="Calibri"/>
                </a:rPr>
                <a:t>11</a:t>
              </a: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3A120D30-4575-A751-A43A-144BF97EC1CE}"/>
                </a:ext>
              </a:extLst>
            </p:cNvPr>
            <p:cNvSpPr txBox="1"/>
            <p:nvPr/>
          </p:nvSpPr>
          <p:spPr>
            <a:xfrm>
              <a:off x="9747600" y="3480280"/>
              <a:ext cx="212929" cy="36933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ru-RU" sz="1800" b="0" i="0" u="none" strike="noStrike" cap="none" spc="0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Calibri"/>
                  <a:ea typeface="Calibri"/>
                  <a:cs typeface="Calibri"/>
                  <a:sym typeface="Calibri"/>
                </a:rPr>
                <a:t>+</a:t>
              </a:r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4825F0D1-6EE3-DE04-F466-53D04C495359}"/>
                </a:ext>
              </a:extLst>
            </p:cNvPr>
            <p:cNvSpPr txBox="1"/>
            <p:nvPr/>
          </p:nvSpPr>
          <p:spPr>
            <a:xfrm>
              <a:off x="9464584" y="3751065"/>
              <a:ext cx="778959" cy="64632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en-US" sz="3600" b="1" kern="0" dirty="0">
                  <a:solidFill>
                    <a:srgbClr val="FF6685"/>
                  </a:solidFill>
                  <a:latin typeface="Arial Narrow" panose="020B0606020202030204" pitchFamily="34" charset="0"/>
                  <a:cs typeface="Poppins Light"/>
                  <a:sym typeface="Calibri"/>
                </a:rPr>
                <a:t>&gt;30</a:t>
              </a:r>
              <a:endParaRPr lang="ru-RU" sz="3600" b="1" kern="0" dirty="0">
                <a:solidFill>
                  <a:srgbClr val="FF6685"/>
                </a:solidFill>
                <a:latin typeface="Arial Narrow" panose="020B0606020202030204" pitchFamily="34" charset="0"/>
                <a:cs typeface="Poppins Light"/>
                <a:sym typeface="Calibri"/>
              </a:endParaRP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8850F77E-A415-20CA-3B22-7212B79273FD}"/>
                </a:ext>
              </a:extLst>
            </p:cNvPr>
            <p:cNvSpPr txBox="1"/>
            <p:nvPr/>
          </p:nvSpPr>
          <p:spPr>
            <a:xfrm>
              <a:off x="10168009" y="3863135"/>
              <a:ext cx="1676303" cy="36933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ru-RU" sz="1800" b="0" i="0" u="none" strike="noStrike" cap="none" spc="0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Calibri"/>
                  <a:ea typeface="Calibri"/>
                  <a:cs typeface="Calibri"/>
                  <a:sym typeface="Calibri"/>
                </a:rPr>
                <a:t>волонтеры</a:t>
              </a:r>
            </a:p>
          </p:txBody>
        </p:sp>
      </p:grpSp>
      <p:pic>
        <p:nvPicPr>
          <p:cNvPr id="37" name="Рисунок 36" descr="donation.png">
            <a:extLst>
              <a:ext uri="{FF2B5EF4-FFF2-40B4-BE49-F238E27FC236}">
                <a16:creationId xmlns:a16="http://schemas.microsoft.com/office/drawing/2014/main" id="{B39709E1-087B-C061-A7B5-37218AFB4AEB}"/>
              </a:ext>
            </a:extLst>
          </p:cNvPr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7968206" y="4925347"/>
            <a:ext cx="1522800" cy="1522800"/>
          </a:xfrm>
          <a:prstGeom prst="rect">
            <a:avLst/>
          </a:prstGeom>
        </p:spPr>
      </p:pic>
      <p:sp>
        <p:nvSpPr>
          <p:cNvPr id="38" name="TextBox 37">
            <a:extLst>
              <a:ext uri="{FF2B5EF4-FFF2-40B4-BE49-F238E27FC236}">
                <a16:creationId xmlns:a16="http://schemas.microsoft.com/office/drawing/2014/main" id="{9FBC6325-FA56-6E13-FB6C-9D6C16EDCB09}"/>
              </a:ext>
            </a:extLst>
          </p:cNvPr>
          <p:cNvSpPr txBox="1"/>
          <p:nvPr/>
        </p:nvSpPr>
        <p:spPr>
          <a:xfrm>
            <a:off x="6163738" y="5502082"/>
            <a:ext cx="1880068" cy="40010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hangingPunct="0"/>
            <a:r>
              <a:rPr lang="ru-RU" sz="2000" b="1" kern="0" dirty="0">
                <a:solidFill>
                  <a:srgbClr val="001B2F"/>
                </a:solidFill>
                <a:latin typeface="Arial Narrow" panose="020B0606020202030204" pitchFamily="34" charset="0"/>
                <a:cs typeface="Poppins Light"/>
                <a:sym typeface="Calibri"/>
              </a:rPr>
              <a:t>Финансирование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28AE06F8-570C-D203-B9F2-6D994B086C82}"/>
              </a:ext>
            </a:extLst>
          </p:cNvPr>
          <p:cNvSpPr txBox="1"/>
          <p:nvPr/>
        </p:nvSpPr>
        <p:spPr>
          <a:xfrm>
            <a:off x="9525522" y="5040417"/>
            <a:ext cx="2565876" cy="129266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defTabSz="735635" hangingPunct="0"/>
            <a:r>
              <a:rPr lang="ru-RU" sz="2000" b="1" kern="0" dirty="0">
                <a:solidFill>
                  <a:srgbClr val="001B2F"/>
                </a:solidFill>
                <a:latin typeface="Arial Narrow" panose="020B0606020202030204" pitchFamily="34" charset="0"/>
                <a:cs typeface="Poppins Light"/>
                <a:sym typeface="Calibri"/>
              </a:rPr>
              <a:t>Только </a:t>
            </a:r>
            <a:r>
              <a:rPr lang="ru-RU" sz="2000" b="1" kern="0" dirty="0">
                <a:solidFill>
                  <a:srgbClr val="FF6685"/>
                </a:solidFill>
                <a:latin typeface="Arial Narrow" panose="020B0606020202030204" pitchFamily="34" charset="0"/>
                <a:cs typeface="Poppins Light"/>
                <a:sym typeface="Calibri"/>
              </a:rPr>
              <a:t>добровольные пожертвования от физ. и юр. лиц + гранты</a:t>
            </a:r>
            <a:endParaRPr lang="ru-RU" sz="2000" b="1" kern="0" dirty="0">
              <a:solidFill>
                <a:srgbClr val="FF6685"/>
              </a:solidFill>
              <a:latin typeface="Arial Narrow" panose="020B0606020202030204" pitchFamily="34" charset="0"/>
              <a:cs typeface="Poppins Light"/>
              <a:sym typeface="Poppins Light"/>
            </a:endParaRPr>
          </a:p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kumimoji="0" lang="ru-RU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41" name="Прямая соединительная линия 40">
            <a:extLst>
              <a:ext uri="{FF2B5EF4-FFF2-40B4-BE49-F238E27FC236}">
                <a16:creationId xmlns:a16="http://schemas.microsoft.com/office/drawing/2014/main" id="{646C12A6-188C-DC9A-57CD-C9FC98B13DA5}"/>
              </a:ext>
            </a:extLst>
          </p:cNvPr>
          <p:cNvCxnSpPr/>
          <p:nvPr/>
        </p:nvCxnSpPr>
        <p:spPr>
          <a:xfrm>
            <a:off x="6096000" y="1241968"/>
            <a:ext cx="0" cy="4932589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pic>
        <p:nvPicPr>
          <p:cNvPr id="42" name="Рисунок 41" descr="logo10.png">
            <a:extLst>
              <a:ext uri="{FF2B5EF4-FFF2-40B4-BE49-F238E27FC236}">
                <a16:creationId xmlns:a16="http://schemas.microsoft.com/office/drawing/2014/main" id="{108B2288-F97C-3E0D-40D8-7F78F5979094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rcRect l="17548" r="13942" b="30802"/>
          <a:stretch>
            <a:fillRect/>
          </a:stretch>
        </p:blipFill>
        <p:spPr>
          <a:xfrm rot="20641584">
            <a:off x="8805032" y="5633560"/>
            <a:ext cx="472009" cy="537259"/>
          </a:xfrm>
          <a:prstGeom prst="rect">
            <a:avLst/>
          </a:prstGeom>
        </p:spPr>
      </p:pic>
      <p:pic>
        <p:nvPicPr>
          <p:cNvPr id="44" name="Рисунок 43" descr="logo10.png">
            <a:extLst>
              <a:ext uri="{FF2B5EF4-FFF2-40B4-BE49-F238E27FC236}">
                <a16:creationId xmlns:a16="http://schemas.microsoft.com/office/drawing/2014/main" id="{C57FBDB0-5732-EFB1-BF48-AC48782BC1E1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/>
          <a:srcRect b="31330"/>
          <a:stretch/>
        </p:blipFill>
        <p:spPr>
          <a:xfrm>
            <a:off x="8489980" y="3923227"/>
            <a:ext cx="477216" cy="367673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object 2"/>
          <p:cNvSpPr txBox="1">
            <a:spLocks noGrp="1"/>
          </p:cNvSpPr>
          <p:nvPr>
            <p:ph type="title"/>
          </p:nvPr>
        </p:nvSpPr>
        <p:spPr>
          <a:xfrm>
            <a:off x="876677" y="478568"/>
            <a:ext cx="10963389" cy="1090260"/>
          </a:xfrm>
          <a:prstGeom prst="rect">
            <a:avLst/>
          </a:prstGeom>
        </p:spPr>
        <p:txBody>
          <a:bodyPr>
            <a:normAutofit/>
          </a:bodyPr>
          <a:lstStyle>
            <a:lvl1pPr marR="4216" indent="10540" defTabSz="758951">
              <a:tabLst>
                <a:tab pos="1549400" algn="l"/>
              </a:tabLst>
              <a:defRPr sz="4980"/>
            </a:lvl1pPr>
          </a:lstStyle>
          <a:p>
            <a:r>
              <a:rPr lang="ru-RU" sz="4500" dirty="0">
                <a:latin typeface="Arial Black" panose="020B0604020202020204" pitchFamily="34" charset="0"/>
                <a:ea typeface="Roboto Black" panose="02000000000000000000" pitchFamily="2" charset="0"/>
                <a:cs typeface="Arial Black" panose="020B0604020202020204" pitchFamily="34" charset="0"/>
              </a:rPr>
              <a:t>Направления деятельности</a:t>
            </a:r>
            <a:endParaRPr sz="4500" dirty="0">
              <a:latin typeface="Arial Black" panose="020B0604020202020204" pitchFamily="34" charset="0"/>
              <a:ea typeface="Roboto Black" panose="02000000000000000000" pitchFamily="2" charset="0"/>
              <a:cs typeface="Arial Black" panose="020B0604020202020204" pitchFamily="34" charset="0"/>
            </a:endParaRPr>
          </a:p>
        </p:txBody>
      </p:sp>
      <p:sp>
        <p:nvSpPr>
          <p:cNvPr id="86" name="object 7"/>
          <p:cNvSpPr/>
          <p:nvPr/>
        </p:nvSpPr>
        <p:spPr>
          <a:xfrm>
            <a:off x="883046" y="1241968"/>
            <a:ext cx="542925" cy="0"/>
          </a:xfrm>
          <a:prstGeom prst="line">
            <a:avLst/>
          </a:prstGeom>
          <a:ln w="76200">
            <a:solidFill>
              <a:srgbClr val="F1452F"/>
            </a:solidFill>
          </a:ln>
        </p:spPr>
        <p:txBody>
          <a:bodyPr lIns="34289" rIns="34289"/>
          <a:lstStyle/>
          <a:p>
            <a:pPr marL="0" marR="0" lvl="0" indent="0" algn="l" defTabSz="735635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086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8E01FC79-AAD6-044A-95FA-D9EB028D1A42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>
          <a:xfrm>
            <a:off x="11441337" y="6377940"/>
            <a:ext cx="141064" cy="369332"/>
          </a:xfrm>
        </p:spPr>
        <p:txBody>
          <a:bodyPr/>
          <a:lstStyle/>
          <a:p>
            <a:fld id="{86CB4B4D-7CA3-9044-876B-883B54F8677D}" type="slidenum">
              <a:rPr lang="ru-RU" sz="2400" smtClean="0">
                <a:solidFill>
                  <a:srgbClr val="0070C0"/>
                </a:solidFill>
                <a:latin typeface="Arial Narrow" panose="020B0606020202030204" pitchFamily="34" charset="0"/>
              </a:rPr>
              <a:pPr/>
              <a:t>3</a:t>
            </a:fld>
            <a:endParaRPr lang="ru-RU" sz="2400" dirty="0">
              <a:solidFill>
                <a:srgbClr val="0070C0"/>
              </a:solidFill>
              <a:latin typeface="Arial Narrow" panose="020B0606020202030204" pitchFamily="34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A1D4EA51-18E5-F1F6-0017-30F31143E8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677" y="1432506"/>
            <a:ext cx="1371600" cy="13716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E593977-9942-9BBC-048F-52736219D02C}"/>
              </a:ext>
            </a:extLst>
          </p:cNvPr>
          <p:cNvSpPr txBox="1"/>
          <p:nvPr/>
        </p:nvSpPr>
        <p:spPr>
          <a:xfrm>
            <a:off x="2380253" y="1887474"/>
            <a:ext cx="3992268" cy="46166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2400" b="1" kern="0" dirty="0">
                <a:solidFill>
                  <a:srgbClr val="001B2F"/>
                </a:solidFill>
                <a:latin typeface="Arial Narrow" panose="020B0606020202030204" pitchFamily="34" charset="0"/>
                <a:ea typeface="Poppins Light"/>
                <a:cs typeface="Poppins Light"/>
                <a:sym typeface="Poppins Light"/>
              </a:rPr>
              <a:t>Всесторонняя помощь семьям</a:t>
            </a:r>
            <a:endParaRPr kumimoji="0" lang="ru-RU" sz="24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rial Narrow" panose="020B0606020202030204" pitchFamily="34" charset="0"/>
              <a:ea typeface="Calibri"/>
              <a:cs typeface="Calibri"/>
              <a:sym typeface="Calibri"/>
            </a:endParaRPr>
          </a:p>
        </p:txBody>
      </p:sp>
      <p:pic>
        <p:nvPicPr>
          <p:cNvPr id="18" name="Рисунок 17">
            <a:extLst>
              <a:ext uri="{FF2B5EF4-FFF2-40B4-BE49-F238E27FC236}">
                <a16:creationId xmlns:a16="http://schemas.microsoft.com/office/drawing/2014/main" id="{150E3A46-646B-767F-9C4D-54FBF50E6A3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4009" y="2804106"/>
            <a:ext cx="1371600" cy="1371600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08CE44FE-B988-8AFC-0D25-A5993EFF3936}"/>
              </a:ext>
            </a:extLst>
          </p:cNvPr>
          <p:cNvSpPr txBox="1"/>
          <p:nvPr/>
        </p:nvSpPr>
        <p:spPr>
          <a:xfrm>
            <a:off x="3701591" y="3198168"/>
            <a:ext cx="2394409" cy="46166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hangingPunct="0"/>
            <a:r>
              <a:rPr lang="ru-RU" sz="2400" b="1" kern="0" dirty="0">
                <a:solidFill>
                  <a:srgbClr val="001B2F"/>
                </a:solidFill>
                <a:latin typeface="Arial Narrow" panose="020B0606020202030204" pitchFamily="34" charset="0"/>
                <a:cs typeface="Poppins Light"/>
                <a:sym typeface="Calibri"/>
              </a:rPr>
              <a:t>Социальное такси</a:t>
            </a:r>
          </a:p>
        </p:txBody>
      </p:sp>
      <p:pic>
        <p:nvPicPr>
          <p:cNvPr id="27" name="Рисунок 26">
            <a:extLst>
              <a:ext uri="{FF2B5EF4-FFF2-40B4-BE49-F238E27FC236}">
                <a16:creationId xmlns:a16="http://schemas.microsoft.com/office/drawing/2014/main" id="{FF1DB99D-6328-A14E-0740-826FEE03446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0140" y="4175706"/>
            <a:ext cx="1371600" cy="1371600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8020E5D3-F8C3-EE21-5B57-F073D770C120}"/>
              </a:ext>
            </a:extLst>
          </p:cNvPr>
          <p:cNvSpPr txBox="1"/>
          <p:nvPr/>
        </p:nvSpPr>
        <p:spPr>
          <a:xfrm>
            <a:off x="5406270" y="4630674"/>
            <a:ext cx="4157222" cy="46166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R="0" indent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2400" b="1" kern="0" dirty="0">
                <a:solidFill>
                  <a:srgbClr val="001B2F"/>
                </a:solidFill>
                <a:latin typeface="Arial Narrow" panose="020B0606020202030204" pitchFamily="34" charset="0"/>
                <a:cs typeface="Poppins Light"/>
                <a:sym typeface="Calibri"/>
              </a:rPr>
              <a:t>Реабилитационные программы</a:t>
            </a:r>
          </a:p>
        </p:txBody>
      </p:sp>
      <p:pic>
        <p:nvPicPr>
          <p:cNvPr id="30" name="Рисунок 29">
            <a:extLst>
              <a:ext uri="{FF2B5EF4-FFF2-40B4-BE49-F238E27FC236}">
                <a16:creationId xmlns:a16="http://schemas.microsoft.com/office/drawing/2014/main" id="{31B0DC4C-6825-96A8-2F82-B40E859BC9A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6270" y="5397280"/>
            <a:ext cx="1371600" cy="1371600"/>
          </a:xfrm>
          <a:prstGeom prst="rect">
            <a:avLst/>
          </a:prstGeom>
        </p:spPr>
      </p:pic>
      <p:sp>
        <p:nvSpPr>
          <p:cNvPr id="31" name="TextBox 30">
            <a:extLst>
              <a:ext uri="{FF2B5EF4-FFF2-40B4-BE49-F238E27FC236}">
                <a16:creationId xmlns:a16="http://schemas.microsoft.com/office/drawing/2014/main" id="{C00DC1A2-CD5E-21EA-C94B-D64C65642E07}"/>
              </a:ext>
            </a:extLst>
          </p:cNvPr>
          <p:cNvSpPr txBox="1"/>
          <p:nvPr/>
        </p:nvSpPr>
        <p:spPr>
          <a:xfrm>
            <a:off x="6933412" y="5760885"/>
            <a:ext cx="3520913" cy="46166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hangingPunct="0"/>
            <a:r>
              <a:rPr lang="ru-RU" sz="2400" b="1" kern="0" dirty="0">
                <a:solidFill>
                  <a:srgbClr val="001B2F"/>
                </a:solidFill>
                <a:latin typeface="Arial Narrow" panose="020B0606020202030204" pitchFamily="34" charset="0"/>
                <a:cs typeface="Poppins Light"/>
                <a:sym typeface="Calibri"/>
              </a:rPr>
              <a:t>Донорство костного мозга</a:t>
            </a:r>
          </a:p>
        </p:txBody>
      </p:sp>
    </p:spTree>
    <p:extLst>
      <p:ext uri="{BB962C8B-B14F-4D97-AF65-F5344CB8AC3E}">
        <p14:creationId xmlns:p14="http://schemas.microsoft.com/office/powerpoint/2010/main" val="3764326079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object 2"/>
          <p:cNvSpPr txBox="1">
            <a:spLocks noGrp="1"/>
          </p:cNvSpPr>
          <p:nvPr>
            <p:ph type="title"/>
          </p:nvPr>
        </p:nvSpPr>
        <p:spPr>
          <a:xfrm>
            <a:off x="876676" y="478568"/>
            <a:ext cx="10432277" cy="1090260"/>
          </a:xfrm>
          <a:prstGeom prst="rect">
            <a:avLst/>
          </a:prstGeom>
        </p:spPr>
        <p:txBody>
          <a:bodyPr>
            <a:normAutofit fontScale="90000"/>
          </a:bodyPr>
          <a:lstStyle>
            <a:lvl1pPr marR="4216" indent="10540" defTabSz="758951">
              <a:tabLst>
                <a:tab pos="1549400" algn="l"/>
              </a:tabLst>
              <a:defRPr sz="4980"/>
            </a:lvl1pPr>
          </a:lstStyle>
          <a:p>
            <a:r>
              <a:rPr lang="ru-RU" dirty="0">
                <a:latin typeface="Arial Black" panose="020B0604020202020204" pitchFamily="34" charset="0"/>
                <a:ea typeface="Roboto Black" panose="02000000000000000000" pitchFamily="2" charset="0"/>
                <a:cs typeface="Arial Black" panose="020B0604020202020204" pitchFamily="34" charset="0"/>
              </a:rPr>
              <a:t>Наши основные проекты в 2022</a:t>
            </a:r>
            <a:endParaRPr dirty="0">
              <a:latin typeface="Arial Black" panose="020B0604020202020204" pitchFamily="34" charset="0"/>
              <a:ea typeface="Roboto Black" panose="02000000000000000000" pitchFamily="2" charset="0"/>
              <a:cs typeface="Arial Black" panose="020B0604020202020204" pitchFamily="34" charset="0"/>
            </a:endParaRPr>
          </a:p>
        </p:txBody>
      </p:sp>
      <p:sp>
        <p:nvSpPr>
          <p:cNvPr id="86" name="object 7"/>
          <p:cNvSpPr/>
          <p:nvPr/>
        </p:nvSpPr>
        <p:spPr>
          <a:xfrm>
            <a:off x="883046" y="1241968"/>
            <a:ext cx="542925" cy="0"/>
          </a:xfrm>
          <a:prstGeom prst="line">
            <a:avLst/>
          </a:prstGeom>
          <a:ln w="76200">
            <a:solidFill>
              <a:srgbClr val="F1452F"/>
            </a:solidFill>
          </a:ln>
        </p:spPr>
        <p:txBody>
          <a:bodyPr lIns="34289" rIns="34289"/>
          <a:lstStyle/>
          <a:p>
            <a:pPr marL="0" marR="0" lvl="0" indent="0" algn="l" defTabSz="735635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086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B215BB33-41CF-C601-8FD1-F58C165568CD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>
          <a:xfrm>
            <a:off x="11441337" y="6377940"/>
            <a:ext cx="141064" cy="369332"/>
          </a:xfrm>
        </p:spPr>
        <p:txBody>
          <a:bodyPr/>
          <a:lstStyle/>
          <a:p>
            <a:fld id="{86CB4B4D-7CA3-9044-876B-883B54F8677D}" type="slidenum">
              <a:rPr lang="ru-RU" sz="2400">
                <a:solidFill>
                  <a:srgbClr val="0070C0"/>
                </a:solidFill>
                <a:latin typeface="Arial Narrow" panose="020B0606020202030204" pitchFamily="34" charset="0"/>
              </a:rPr>
              <a:pPr/>
              <a:t>4</a:t>
            </a:fld>
            <a:endParaRPr lang="ru-RU" sz="2400" dirty="0">
              <a:solidFill>
                <a:srgbClr val="0070C0"/>
              </a:solidFill>
              <a:latin typeface="Arial Narrow" panose="020B0606020202030204" pitchFamily="34" charset="0"/>
            </a:endParaRPr>
          </a:p>
        </p:txBody>
      </p:sp>
      <p:grpSp>
        <p:nvGrpSpPr>
          <p:cNvPr id="14" name="Группа 13">
            <a:extLst>
              <a:ext uri="{FF2B5EF4-FFF2-40B4-BE49-F238E27FC236}">
                <a16:creationId xmlns:a16="http://schemas.microsoft.com/office/drawing/2014/main" id="{72BBF25F-D182-BAC8-DDC7-0E86EDCB3E62}"/>
              </a:ext>
            </a:extLst>
          </p:cNvPr>
          <p:cNvGrpSpPr/>
          <p:nvPr/>
        </p:nvGrpSpPr>
        <p:grpSpPr>
          <a:xfrm>
            <a:off x="4428030" y="966851"/>
            <a:ext cx="3326995" cy="1742045"/>
            <a:chOff x="613409" y="1065632"/>
            <a:chExt cx="3326995" cy="1711204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263CC2F1-85AA-ECDF-56E5-D0B96682F8F6}"/>
                </a:ext>
              </a:extLst>
            </p:cNvPr>
            <p:cNvSpPr txBox="1"/>
            <p:nvPr/>
          </p:nvSpPr>
          <p:spPr>
            <a:xfrm>
              <a:off x="613409" y="1576769"/>
              <a:ext cx="1944995" cy="80021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indent="0" algn="ctr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ru-RU" sz="1800" b="0" i="0" u="none" strike="noStrike" cap="none" spc="0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Arial Narrow" panose="020B0606020202030204" pitchFamily="34" charset="0"/>
                  <a:ea typeface="Calibri"/>
                  <a:cs typeface="Calibri"/>
                  <a:sym typeface="Calibri"/>
                </a:rPr>
                <a:t>В 2022 победители </a:t>
              </a:r>
              <a:endParaRPr kumimoji="0" lang="en-US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 Narrow" panose="020B0606020202030204" pitchFamily="34" charset="0"/>
                <a:ea typeface="Calibri"/>
                <a:cs typeface="Calibri"/>
                <a:sym typeface="Calibri"/>
              </a:endParaRPr>
            </a:p>
            <a:p>
              <a:pPr marR="0" indent="0" algn="ctr" defTabSz="735635" fontAlgn="auto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ru-RU" sz="2800" b="1" kern="0" dirty="0">
                  <a:solidFill>
                    <a:srgbClr val="0070C0"/>
                  </a:solidFill>
                  <a:latin typeface="Arial Narrow" panose="020B0606020202030204" pitchFamily="34" charset="0"/>
                  <a:cs typeface="Poppins Light"/>
                  <a:sym typeface="Calibri"/>
                </a:rPr>
                <a:t>2 грантов:</a:t>
              </a:r>
            </a:p>
          </p:txBody>
        </p:sp>
        <p:grpSp>
          <p:nvGrpSpPr>
            <p:cNvPr id="13" name="Группа 12">
              <a:extLst>
                <a:ext uri="{FF2B5EF4-FFF2-40B4-BE49-F238E27FC236}">
                  <a16:creationId xmlns:a16="http://schemas.microsoft.com/office/drawing/2014/main" id="{25A6819A-F9D6-88C6-7B23-9519D0E70885}"/>
                </a:ext>
              </a:extLst>
            </p:cNvPr>
            <p:cNvGrpSpPr/>
            <p:nvPr/>
          </p:nvGrpSpPr>
          <p:grpSpPr>
            <a:xfrm>
              <a:off x="2273977" y="1065632"/>
              <a:ext cx="1666427" cy="1711204"/>
              <a:chOff x="5007751" y="2166776"/>
              <a:chExt cx="1868554" cy="1933884"/>
            </a:xfrm>
          </p:grpSpPr>
          <p:pic>
            <p:nvPicPr>
              <p:cNvPr id="12" name="Рисунок 11">
                <a:extLst>
                  <a:ext uri="{FF2B5EF4-FFF2-40B4-BE49-F238E27FC236}">
                    <a16:creationId xmlns:a16="http://schemas.microsoft.com/office/drawing/2014/main" id="{37C34765-EAFC-E8B7-7BDE-701AD40B2680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31540"/>
              <a:stretch/>
            </p:blipFill>
            <p:spPr>
              <a:xfrm>
                <a:off x="5007751" y="2659088"/>
                <a:ext cx="1868554" cy="1441572"/>
              </a:xfrm>
              <a:prstGeom prst="rect">
                <a:avLst/>
              </a:prstGeom>
            </p:spPr>
          </p:pic>
          <p:pic>
            <p:nvPicPr>
              <p:cNvPr id="8" name="Рисунок 7">
                <a:extLst>
                  <a:ext uri="{FF2B5EF4-FFF2-40B4-BE49-F238E27FC236}">
                    <a16:creationId xmlns:a16="http://schemas.microsoft.com/office/drawing/2014/main" id="{DC2001FE-B29A-B4E8-1088-1A9B6B08654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473815" y="2166776"/>
                <a:ext cx="984621" cy="984621"/>
              </a:xfrm>
              <a:prstGeom prst="rect">
                <a:avLst/>
              </a:prstGeom>
            </p:spPr>
          </p:pic>
        </p:grpSp>
      </p:grpSp>
      <p:grpSp>
        <p:nvGrpSpPr>
          <p:cNvPr id="25" name="Группа 24">
            <a:extLst>
              <a:ext uri="{FF2B5EF4-FFF2-40B4-BE49-F238E27FC236}">
                <a16:creationId xmlns:a16="http://schemas.microsoft.com/office/drawing/2014/main" id="{86581B5D-1AD0-A988-CBC6-5D534464F80D}"/>
              </a:ext>
            </a:extLst>
          </p:cNvPr>
          <p:cNvGrpSpPr/>
          <p:nvPr/>
        </p:nvGrpSpPr>
        <p:grpSpPr>
          <a:xfrm>
            <a:off x="317460" y="2480332"/>
            <a:ext cx="4595008" cy="2535122"/>
            <a:chOff x="2298147" y="1945996"/>
            <a:chExt cx="4595008" cy="2535122"/>
          </a:xfrm>
        </p:grpSpPr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019CAA85-BE01-5742-5888-163FE785F919}"/>
                </a:ext>
              </a:extLst>
            </p:cNvPr>
            <p:cNvSpPr txBox="1"/>
            <p:nvPr/>
          </p:nvSpPr>
          <p:spPr>
            <a:xfrm>
              <a:off x="2298147" y="1945996"/>
              <a:ext cx="4595008" cy="95410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algn="ctr" defTabSz="735635" hangingPunct="0"/>
              <a:r>
                <a:rPr lang="ru-RU" sz="2800" b="1" kern="0" dirty="0">
                  <a:solidFill>
                    <a:srgbClr val="0070C0"/>
                  </a:solidFill>
                  <a:latin typeface="Arial Narrow" panose="020B0606020202030204" pitchFamily="34" charset="0"/>
                  <a:cs typeface="Poppins Light"/>
                  <a:sym typeface="Calibri"/>
                </a:rPr>
                <a:t>Иппотерапия</a:t>
              </a:r>
            </a:p>
            <a:p>
              <a:pPr algn="ctr" defTabSz="735635" hangingPunct="0"/>
              <a:r>
                <a:rPr lang="ru-RU" sz="2800" b="1" kern="0" dirty="0">
                  <a:solidFill>
                    <a:srgbClr val="0070C0"/>
                  </a:solidFill>
                  <a:latin typeface="Arial Narrow" panose="020B0606020202030204" pitchFamily="34" charset="0"/>
                  <a:cs typeface="Poppins Light"/>
                  <a:sym typeface="Calibri"/>
                </a:rPr>
                <a:t>«Я в седле – и уверен в себе!»</a:t>
              </a:r>
            </a:p>
          </p:txBody>
        </p:sp>
        <p:pic>
          <p:nvPicPr>
            <p:cNvPr id="16" name="Рисунок 15" descr="horseback.png">
              <a:extLst>
                <a:ext uri="{FF2B5EF4-FFF2-40B4-BE49-F238E27FC236}">
                  <a16:creationId xmlns:a16="http://schemas.microsoft.com/office/drawing/2014/main" id="{40CD42CE-EA6D-9718-14B8-5D6C75FCD13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298147" y="2888593"/>
              <a:ext cx="1371600" cy="1371600"/>
            </a:xfrm>
            <a:prstGeom prst="rect">
              <a:avLst/>
            </a:prstGeom>
          </p:spPr>
        </p:pic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F9484DF3-22E0-AE76-373A-142903E1025F}"/>
                </a:ext>
              </a:extLst>
            </p:cNvPr>
            <p:cNvSpPr txBox="1"/>
            <p:nvPr/>
          </p:nvSpPr>
          <p:spPr>
            <a:xfrm>
              <a:off x="3582186" y="2887307"/>
              <a:ext cx="546755" cy="64632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indent="0" algn="ctr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en-US" sz="3600" b="1" kern="0" dirty="0">
                  <a:solidFill>
                    <a:srgbClr val="FF6685"/>
                  </a:solidFill>
                  <a:latin typeface="Arial Narrow" panose="020B0606020202030204" pitchFamily="34" charset="0"/>
                  <a:cs typeface="Poppins Light"/>
                  <a:sym typeface="Calibri"/>
                </a:rPr>
                <a:t>60</a:t>
              </a:r>
              <a:r>
                <a:rPr kumimoji="0" lang="en-US" sz="2400" b="0" i="0" u="none" strike="noStrike" cap="none" spc="0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Arial Narrow" panose="020B0606020202030204" pitchFamily="34" charset="0"/>
                  <a:ea typeface="Calibri"/>
                  <a:cs typeface="Calibri"/>
                  <a:sym typeface="Calibri"/>
                </a:rPr>
                <a:t> </a:t>
              </a:r>
              <a:endParaRPr kumimoji="0" lang="ru-RU" sz="2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 Narrow" panose="020B0606020202030204" pitchFamily="34" charset="0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0A754C14-070A-C15A-B628-A24BD70B8754}"/>
                </a:ext>
              </a:extLst>
            </p:cNvPr>
            <p:cNvSpPr txBox="1"/>
            <p:nvPr/>
          </p:nvSpPr>
          <p:spPr>
            <a:xfrm>
              <a:off x="4128941" y="2876465"/>
              <a:ext cx="1828800" cy="64632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ru-RU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детей с сахарным диабетом </a:t>
              </a:r>
              <a:r>
                <a:rPr lang="en-US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I </a:t>
              </a:r>
              <a:r>
                <a:rPr lang="ru-RU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типа</a:t>
              </a:r>
              <a:endParaRPr kumimoji="0" lang="ru-RU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856223C8-C008-7A2F-2FBD-955B32B429AA}"/>
                </a:ext>
              </a:extLst>
            </p:cNvPr>
            <p:cNvSpPr txBox="1"/>
            <p:nvPr/>
          </p:nvSpPr>
          <p:spPr>
            <a:xfrm>
              <a:off x="3756539" y="3302806"/>
              <a:ext cx="212929" cy="36933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ru-RU" sz="1800" b="0" i="0" u="none" strike="noStrike" cap="none" spc="0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Calibri"/>
                  <a:ea typeface="Calibri"/>
                  <a:cs typeface="Calibri"/>
                  <a:sym typeface="Calibri"/>
                </a:rPr>
                <a:t>+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D873A71B-EDFD-9F16-C448-26206383FE89}"/>
                </a:ext>
              </a:extLst>
            </p:cNvPr>
            <p:cNvSpPr txBox="1"/>
            <p:nvPr/>
          </p:nvSpPr>
          <p:spPr>
            <a:xfrm>
              <a:off x="3591612" y="3441462"/>
              <a:ext cx="546755" cy="64632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indent="0" algn="ctr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ru-RU" sz="3600" b="1" kern="0" dirty="0">
                  <a:solidFill>
                    <a:srgbClr val="FF6685"/>
                  </a:solidFill>
                  <a:latin typeface="Arial Narrow" panose="020B0606020202030204" pitchFamily="34" charset="0"/>
                  <a:cs typeface="Poppins Light"/>
                  <a:sym typeface="Calibri"/>
                </a:rPr>
                <a:t>4</a:t>
              </a:r>
              <a:r>
                <a:rPr lang="en-US" sz="3600" b="1" kern="0" dirty="0">
                  <a:solidFill>
                    <a:srgbClr val="FF6685"/>
                  </a:solidFill>
                  <a:latin typeface="Arial Narrow" panose="020B0606020202030204" pitchFamily="34" charset="0"/>
                  <a:cs typeface="Poppins Light"/>
                  <a:sym typeface="Calibri"/>
                </a:rPr>
                <a:t>0</a:t>
              </a:r>
              <a:r>
                <a:rPr kumimoji="0" lang="en-US" sz="2400" b="0" i="0" u="none" strike="noStrike" cap="none" spc="0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Arial Narrow" panose="020B0606020202030204" pitchFamily="34" charset="0"/>
                  <a:ea typeface="Calibri"/>
                  <a:cs typeface="Calibri"/>
                  <a:sym typeface="Calibri"/>
                </a:rPr>
                <a:t> </a:t>
              </a:r>
              <a:endParaRPr kumimoji="0" lang="ru-RU" sz="2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 Narrow" panose="020B0606020202030204" pitchFamily="34" charset="0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6A896A00-DF28-A4A2-A994-B049F26092F1}"/>
                </a:ext>
              </a:extLst>
            </p:cNvPr>
            <p:cNvSpPr txBox="1"/>
            <p:nvPr/>
          </p:nvSpPr>
          <p:spPr>
            <a:xfrm>
              <a:off x="4094097" y="3615884"/>
              <a:ext cx="2573517" cy="36933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ru-RU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родных братьев/сестёр</a:t>
              </a:r>
              <a:endParaRPr kumimoji="0" lang="ru-RU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276B0432-9C6B-3000-10AC-31277E6123FD}"/>
                </a:ext>
              </a:extLst>
            </p:cNvPr>
            <p:cNvSpPr txBox="1"/>
            <p:nvPr/>
          </p:nvSpPr>
          <p:spPr>
            <a:xfrm>
              <a:off x="3749098" y="3836078"/>
              <a:ext cx="212929" cy="36933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ru-RU" sz="1800" b="0" i="0" u="none" strike="noStrike" cap="none" spc="0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Calibri"/>
                  <a:ea typeface="Calibri"/>
                  <a:cs typeface="Calibri"/>
                  <a:sym typeface="Calibri"/>
                </a:rPr>
                <a:t>+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EC47636B-87D0-0AE0-0879-EBD0BE74E3C2}"/>
                </a:ext>
              </a:extLst>
            </p:cNvPr>
            <p:cNvSpPr txBox="1"/>
            <p:nvPr/>
          </p:nvSpPr>
          <p:spPr>
            <a:xfrm>
              <a:off x="3497345" y="4111788"/>
              <a:ext cx="2941250" cy="36933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algn="ctr" defTabSz="735635" hangingPunct="0"/>
              <a:r>
                <a:rPr lang="ru-RU" b="1" kern="0" dirty="0">
                  <a:solidFill>
                    <a:srgbClr val="FF6685"/>
                  </a:solidFill>
                  <a:latin typeface="Arial Narrow" panose="020B0606020202030204" pitchFamily="34" charset="0"/>
                  <a:cs typeface="Poppins Light"/>
                  <a:sym typeface="Calibri"/>
                </a:rPr>
                <a:t>«Школа сахарного диабета»</a:t>
              </a:r>
            </a:p>
          </p:txBody>
        </p:sp>
      </p:grpSp>
      <p:sp>
        <p:nvSpPr>
          <p:cNvPr id="26" name="TextBox 25">
            <a:extLst>
              <a:ext uri="{FF2B5EF4-FFF2-40B4-BE49-F238E27FC236}">
                <a16:creationId xmlns:a16="http://schemas.microsoft.com/office/drawing/2014/main" id="{2D20897E-8396-2F26-3596-0D71E62FDA14}"/>
              </a:ext>
            </a:extLst>
          </p:cNvPr>
          <p:cNvSpPr txBox="1"/>
          <p:nvPr/>
        </p:nvSpPr>
        <p:spPr>
          <a:xfrm>
            <a:off x="8377073" y="2456696"/>
            <a:ext cx="3333346" cy="95410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R="0" indent="0" algn="ctr" defTabSz="735635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2800" b="1" kern="0" dirty="0">
                <a:solidFill>
                  <a:srgbClr val="0070C0"/>
                </a:solidFill>
                <a:latin typeface="Arial Narrow" panose="020B0606020202030204" pitchFamily="34" charset="0"/>
                <a:cs typeface="Poppins Light"/>
                <a:sym typeface="Calibri"/>
              </a:rPr>
              <a:t>Семейный форум «Без оглядки»</a:t>
            </a:r>
          </a:p>
        </p:txBody>
      </p:sp>
      <p:pic>
        <p:nvPicPr>
          <p:cNvPr id="28" name="Рисунок 27">
            <a:extLst>
              <a:ext uri="{FF2B5EF4-FFF2-40B4-BE49-F238E27FC236}">
                <a16:creationId xmlns:a16="http://schemas.microsoft.com/office/drawing/2014/main" id="{295945C8-053E-7A90-794B-6A69641C320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9225" y="3422929"/>
            <a:ext cx="1371600" cy="1371600"/>
          </a:xfrm>
          <a:prstGeom prst="rect">
            <a:avLst/>
          </a:prstGeom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BEA28CC9-9080-14D8-0C0C-C36921B1CFE1}"/>
              </a:ext>
            </a:extLst>
          </p:cNvPr>
          <p:cNvSpPr txBox="1"/>
          <p:nvPr/>
        </p:nvSpPr>
        <p:spPr>
          <a:xfrm>
            <a:off x="8645841" y="3834829"/>
            <a:ext cx="838195" cy="64632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3600" b="1" kern="0" dirty="0">
                <a:solidFill>
                  <a:srgbClr val="FF6685"/>
                </a:solidFill>
                <a:latin typeface="Arial Narrow" panose="020B0606020202030204" pitchFamily="34" charset="0"/>
                <a:cs typeface="Poppins Light"/>
                <a:sym typeface="Calibri"/>
              </a:rPr>
              <a:t>250</a:t>
            </a:r>
            <a:endParaRPr lang="ru-RU" sz="3600" b="1" kern="0" dirty="0">
              <a:solidFill>
                <a:srgbClr val="FF6685"/>
              </a:solidFill>
              <a:latin typeface="Arial Narrow" panose="020B0606020202030204" pitchFamily="34" charset="0"/>
              <a:cs typeface="Poppins Light"/>
              <a:sym typeface="Calibri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CE01AA8-A065-40F5-382A-FDD3C70872B2}"/>
              </a:ext>
            </a:extLst>
          </p:cNvPr>
          <p:cNvSpPr txBox="1"/>
          <p:nvPr/>
        </p:nvSpPr>
        <p:spPr>
          <a:xfrm>
            <a:off x="9415745" y="3803142"/>
            <a:ext cx="2052843" cy="64632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детей в спортивных мероприятиях</a:t>
            </a:r>
            <a:endParaRPr kumimoji="0" lang="ru-RU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2" name="Прямая соединительная линия 31">
            <a:extLst>
              <a:ext uri="{FF2B5EF4-FFF2-40B4-BE49-F238E27FC236}">
                <a16:creationId xmlns:a16="http://schemas.microsoft.com/office/drawing/2014/main" id="{28203C98-C425-04EB-BB53-0D58AC2480CE}"/>
              </a:ext>
            </a:extLst>
          </p:cNvPr>
          <p:cNvCxnSpPr/>
          <p:nvPr/>
        </p:nvCxnSpPr>
        <p:spPr>
          <a:xfrm>
            <a:off x="3772926" y="5264300"/>
            <a:ext cx="4486768" cy="0"/>
          </a:xfrm>
          <a:prstGeom prst="line">
            <a:avLst/>
          </a:prstGeom>
          <a:noFill/>
          <a:ln w="57150" cap="flat">
            <a:solidFill>
              <a:schemeClr val="accent1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pic>
        <p:nvPicPr>
          <p:cNvPr id="34" name="Рисунок 33">
            <a:extLst>
              <a:ext uri="{FF2B5EF4-FFF2-40B4-BE49-F238E27FC236}">
                <a16:creationId xmlns:a16="http://schemas.microsoft.com/office/drawing/2014/main" id="{0BC79253-3C1B-0B1B-135C-31E19356994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0200" y="5447674"/>
            <a:ext cx="1371600" cy="1371600"/>
          </a:xfrm>
          <a:prstGeom prst="rect">
            <a:avLst/>
          </a:prstGeom>
        </p:spPr>
      </p:pic>
      <p:sp>
        <p:nvSpPr>
          <p:cNvPr id="35" name="TextBox 34">
            <a:extLst>
              <a:ext uri="{FF2B5EF4-FFF2-40B4-BE49-F238E27FC236}">
                <a16:creationId xmlns:a16="http://schemas.microsoft.com/office/drawing/2014/main" id="{B1EBFB9F-4397-22CD-D0FB-BC0C6F941C4F}"/>
              </a:ext>
            </a:extLst>
          </p:cNvPr>
          <p:cNvSpPr txBox="1"/>
          <p:nvPr/>
        </p:nvSpPr>
        <p:spPr>
          <a:xfrm>
            <a:off x="2498133" y="5897322"/>
            <a:ext cx="2941250" cy="83099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2400" dirty="0">
                <a:solidFill>
                  <a:srgbClr val="000000"/>
                </a:solidFill>
                <a:latin typeface="Arial Narrow" panose="020B0606020202030204" pitchFamily="34" charset="0"/>
                <a:ea typeface="Calibri"/>
                <a:cs typeface="Calibri"/>
                <a:sym typeface="Calibri"/>
              </a:rPr>
              <a:t>Летний лагерь </a:t>
            </a:r>
            <a:r>
              <a:rPr lang="ru-RU" sz="2400" dirty="0">
                <a:solidFill>
                  <a:srgbClr val="00B050"/>
                </a:solidFill>
                <a:latin typeface="Arial Narrow" panose="020B0606020202030204" pitchFamily="34" charset="0"/>
                <a:ea typeface="Calibri"/>
                <a:cs typeface="Calibri"/>
                <a:sym typeface="Calibri"/>
              </a:rPr>
              <a:t>«Уральские Зори 2022»</a:t>
            </a:r>
            <a:endParaRPr kumimoji="0" lang="ru-RU" sz="2400" b="0" i="0" u="none" strike="noStrike" cap="none" spc="0" normalizeH="0" baseline="0" dirty="0">
              <a:ln>
                <a:noFill/>
              </a:ln>
              <a:solidFill>
                <a:srgbClr val="00B050"/>
              </a:solidFill>
              <a:effectLst/>
              <a:uFillTx/>
              <a:latin typeface="Arial Narrow" panose="020B0606020202030204" pitchFamily="34" charset="0"/>
              <a:ea typeface="Calibri"/>
              <a:cs typeface="Calibri"/>
              <a:sym typeface="Calibri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5914B35A-D222-B017-2824-55CECB12C016}"/>
              </a:ext>
            </a:extLst>
          </p:cNvPr>
          <p:cNvSpPr txBox="1"/>
          <p:nvPr/>
        </p:nvSpPr>
        <p:spPr>
          <a:xfrm>
            <a:off x="6963260" y="5954429"/>
            <a:ext cx="838195" cy="64632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3600" b="1" kern="0" dirty="0">
                <a:solidFill>
                  <a:srgbClr val="FF6685"/>
                </a:solidFill>
                <a:latin typeface="Arial Narrow" panose="020B0606020202030204" pitchFamily="34" charset="0"/>
                <a:cs typeface="Poppins Light"/>
                <a:sym typeface="Calibri"/>
              </a:rPr>
              <a:t>35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86E1DBCB-6FF1-524C-7247-1A38DB3656BC}"/>
              </a:ext>
            </a:extLst>
          </p:cNvPr>
          <p:cNvSpPr txBox="1"/>
          <p:nvPr/>
        </p:nvSpPr>
        <p:spPr>
          <a:xfrm>
            <a:off x="7453750" y="6151818"/>
            <a:ext cx="736473" cy="3693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детей</a:t>
            </a:r>
            <a:endParaRPr kumimoji="0" lang="ru-RU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8" name="Рисунок 37" descr="text-document.png">
            <a:extLst>
              <a:ext uri="{FF2B5EF4-FFF2-40B4-BE49-F238E27FC236}">
                <a16:creationId xmlns:a16="http://schemas.microsoft.com/office/drawing/2014/main" id="{FBE4E04B-D7E8-9687-31F7-5E4D69C90B67}"/>
              </a:ext>
            </a:extLst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6906412" y="1963873"/>
            <a:ext cx="822878" cy="822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3357895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8A0B3B0-1FE7-F588-9A08-6FBF84FC98CC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>
          <a:xfrm>
            <a:off x="11441337" y="6377940"/>
            <a:ext cx="141064" cy="369332"/>
          </a:xfrm>
        </p:spPr>
        <p:txBody>
          <a:bodyPr/>
          <a:lstStyle/>
          <a:p>
            <a:fld id="{86CB4B4D-7CA3-9044-876B-883B54F8677D}" type="slidenum">
              <a:rPr lang="ru-RU" sz="2400">
                <a:solidFill>
                  <a:srgbClr val="0070C0"/>
                </a:solidFill>
                <a:latin typeface="Arial Narrow" panose="020B0606020202030204" pitchFamily="34" charset="0"/>
              </a:rPr>
              <a:pPr/>
              <a:t>5</a:t>
            </a:fld>
            <a:endParaRPr lang="ru-RU" sz="2400" dirty="0">
              <a:solidFill>
                <a:srgbClr val="0070C0"/>
              </a:solidFill>
              <a:latin typeface="Arial Narrow" panose="020B0606020202030204" pitchFamily="34" charset="0"/>
            </a:endParaRPr>
          </a:p>
        </p:txBody>
      </p:sp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3069CE88-93DF-3E97-6143-1FE4F1190CF1}"/>
              </a:ext>
            </a:extLst>
          </p:cNvPr>
          <p:cNvSpPr txBox="1">
            <a:spLocks/>
          </p:cNvSpPr>
          <p:nvPr/>
        </p:nvSpPr>
        <p:spPr>
          <a:xfrm>
            <a:off x="609600" y="0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1219170" rtl="0" eaLnBrk="1" latinLnBrk="0" hangingPunct="1">
              <a:spcBef>
                <a:spcPct val="0"/>
              </a:spcBef>
              <a:buNone/>
              <a:defRPr sz="5867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5333" i="1">
                <a:latin typeface="Arial Narrow" pitchFamily="34" charset="0"/>
              </a:rPr>
              <a:t>Контакты</a:t>
            </a:r>
            <a:endParaRPr lang="ru-RU" sz="5333" i="1" dirty="0">
              <a:latin typeface="Arial Narrow" pitchFamily="34" charset="0"/>
            </a:endParaRPr>
          </a:p>
        </p:txBody>
      </p:sp>
      <p:pic>
        <p:nvPicPr>
          <p:cNvPr id="6" name="Рисунок 5" descr="logo10.png">
            <a:extLst>
              <a:ext uri="{FF2B5EF4-FFF2-40B4-BE49-F238E27FC236}">
                <a16:creationId xmlns:a16="http://schemas.microsoft.com/office/drawing/2014/main" id="{3E58A265-B672-267A-4912-E74968DFB397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33466" y="1048732"/>
            <a:ext cx="3367221" cy="3794598"/>
          </a:xfrm>
          <a:prstGeom prst="rect">
            <a:avLst/>
          </a:prstGeom>
        </p:spPr>
      </p:pic>
      <p:pic>
        <p:nvPicPr>
          <p:cNvPr id="7" name="Рисунок 6" descr="qrcode_vk.com.png">
            <a:extLst>
              <a:ext uri="{FF2B5EF4-FFF2-40B4-BE49-F238E27FC236}">
                <a16:creationId xmlns:a16="http://schemas.microsoft.com/office/drawing/2014/main" id="{AE110BFD-4D55-207D-E64C-4615B8B0CAC2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/>
          <a:srcRect l="7553" t="7464" r="7004" b="6236"/>
          <a:stretch/>
        </p:blipFill>
        <p:spPr>
          <a:xfrm>
            <a:off x="4883085" y="4213780"/>
            <a:ext cx="2441542" cy="246601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7C848E4B-59B7-2946-7C73-DF347E1C467E}"/>
              </a:ext>
            </a:extLst>
          </p:cNvPr>
          <p:cNvSpPr txBox="1"/>
          <p:nvPr/>
        </p:nvSpPr>
        <p:spPr>
          <a:xfrm>
            <a:off x="609599" y="5048262"/>
            <a:ext cx="3048021" cy="1631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70">
              <a:spcBef>
                <a:spcPts val="800"/>
              </a:spcBef>
            </a:pPr>
            <a:r>
              <a:rPr lang="ru-RU" sz="1867" dirty="0">
                <a:solidFill>
                  <a:prstClr val="black"/>
                </a:solidFill>
                <a:latin typeface="Arial Narrow" pitchFamily="34" charset="0"/>
              </a:rPr>
              <a:t>https://vk.com/fond_otzovis </a:t>
            </a:r>
          </a:p>
          <a:p>
            <a:pPr defTabSz="1219170">
              <a:spcBef>
                <a:spcPts val="800"/>
              </a:spcBef>
            </a:pPr>
            <a:r>
              <a:rPr lang="ru-RU" sz="1867" dirty="0" err="1">
                <a:solidFill>
                  <a:prstClr val="black"/>
                </a:solidFill>
                <a:latin typeface="Arial Narrow" pitchFamily="34" charset="0"/>
              </a:rPr>
              <a:t>e-mail</a:t>
            </a:r>
            <a:r>
              <a:rPr lang="ru-RU" sz="1867" dirty="0">
                <a:solidFill>
                  <a:prstClr val="black"/>
                </a:solidFill>
                <a:latin typeface="Arial Narrow" pitchFamily="34" charset="0"/>
              </a:rPr>
              <a:t>: </a:t>
            </a:r>
            <a:r>
              <a:rPr lang="ru-RU" sz="1867" dirty="0" err="1">
                <a:solidFill>
                  <a:prstClr val="black"/>
                </a:solidFill>
                <a:latin typeface="Arial Narrow" pitchFamily="34" charset="0"/>
              </a:rPr>
              <a:t>fond-otzovis@yandex.ru</a:t>
            </a:r>
            <a:r>
              <a:rPr lang="ru-RU" sz="1867" dirty="0">
                <a:solidFill>
                  <a:prstClr val="black"/>
                </a:solidFill>
                <a:latin typeface="Arial Narrow" pitchFamily="34" charset="0"/>
              </a:rPr>
              <a:t> </a:t>
            </a:r>
          </a:p>
          <a:p>
            <a:pPr defTabSz="1219170"/>
            <a:endParaRPr lang="ru-RU" sz="1867" dirty="0">
              <a:solidFill>
                <a:prstClr val="black"/>
              </a:solidFill>
              <a:latin typeface="Arial Narrow" pitchFamily="34" charset="0"/>
            </a:endParaRPr>
          </a:p>
          <a:p>
            <a:pPr defTabSz="1219170"/>
            <a:r>
              <a:rPr lang="ru-RU" sz="1867" dirty="0">
                <a:solidFill>
                  <a:prstClr val="black"/>
                </a:solidFill>
                <a:latin typeface="Arial Narrow" pitchFamily="34" charset="0"/>
              </a:rPr>
              <a:t>455000, г. Магнитогорск, </a:t>
            </a:r>
          </a:p>
          <a:p>
            <a:pPr defTabSz="1219170"/>
            <a:r>
              <a:rPr lang="ru-RU" sz="1867" dirty="0">
                <a:solidFill>
                  <a:prstClr val="black"/>
                </a:solidFill>
                <a:latin typeface="Arial Narrow" pitchFamily="34" charset="0"/>
              </a:rPr>
              <a:t>пр. Кедровый, д. 2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ECC6D9B-E06F-DF11-70C5-E73B999DDA10}"/>
              </a:ext>
            </a:extLst>
          </p:cNvPr>
          <p:cNvSpPr txBox="1"/>
          <p:nvPr/>
        </p:nvSpPr>
        <p:spPr>
          <a:xfrm>
            <a:off x="5900002" y="1819165"/>
            <a:ext cx="590549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1219170"/>
            <a:r>
              <a:rPr lang="ru-RU" sz="2400" i="1" dirty="0">
                <a:solidFill>
                  <a:prstClr val="black"/>
                </a:solidFill>
                <a:latin typeface="Calibri"/>
              </a:rPr>
              <a:t>Островская Елена Юрьевна </a:t>
            </a:r>
            <a:endParaRPr lang="en-US" sz="2400" i="1" dirty="0">
              <a:solidFill>
                <a:prstClr val="black"/>
              </a:solidFill>
              <a:latin typeface="Calibri"/>
            </a:endParaRPr>
          </a:p>
          <a:p>
            <a:pPr algn="r" defTabSz="1219170"/>
            <a:r>
              <a:rPr lang="ru-RU" sz="2400" dirty="0">
                <a:solidFill>
                  <a:prstClr val="black"/>
                </a:solidFill>
                <a:latin typeface="Calibri"/>
              </a:rPr>
              <a:t>директор Фонда </a:t>
            </a:r>
          </a:p>
          <a:p>
            <a:pPr algn="r" defTabSz="1219170"/>
            <a:endParaRPr lang="en-US" sz="2400" dirty="0">
              <a:solidFill>
                <a:prstClr val="black"/>
              </a:solidFill>
              <a:latin typeface="Calibri"/>
            </a:endParaRPr>
          </a:p>
          <a:p>
            <a:pPr algn="r" defTabSz="1219170"/>
            <a:r>
              <a:rPr lang="ru-RU" sz="2400" dirty="0">
                <a:solidFill>
                  <a:prstClr val="black"/>
                </a:solidFill>
                <a:latin typeface="Calibri"/>
              </a:rPr>
              <a:t>Тел.: +79124708348, +79085897377 </a:t>
            </a:r>
          </a:p>
          <a:p>
            <a:pPr algn="r" defTabSz="1219170"/>
            <a:endParaRPr lang="en-US" sz="2400" dirty="0">
              <a:solidFill>
                <a:prstClr val="black"/>
              </a:solidFill>
              <a:latin typeface="Calibri"/>
            </a:endParaRPr>
          </a:p>
          <a:p>
            <a:pPr algn="r" defTabSz="1219170"/>
            <a:r>
              <a:rPr lang="ru-RU" sz="2400" dirty="0" err="1">
                <a:solidFill>
                  <a:prstClr val="black"/>
                </a:solidFill>
                <a:latin typeface="Calibri"/>
              </a:rPr>
              <a:t>E-mail</a:t>
            </a:r>
            <a:r>
              <a:rPr lang="ru-RU" sz="2400" dirty="0">
                <a:solidFill>
                  <a:prstClr val="black"/>
                </a:solidFill>
                <a:latin typeface="Calibri"/>
              </a:rPr>
              <a:t>: 11021976_cbu@mail.r</a:t>
            </a:r>
            <a:r>
              <a:rPr lang="en-US" sz="2400" dirty="0">
                <a:solidFill>
                  <a:prstClr val="black"/>
                </a:solidFill>
                <a:latin typeface="Calibri"/>
              </a:rPr>
              <a:t>u</a:t>
            </a:r>
            <a:endParaRPr lang="ru-RU" sz="24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4850A68-4C3F-A425-8F52-4D991B7B7927}"/>
              </a:ext>
            </a:extLst>
          </p:cNvPr>
          <p:cNvSpPr txBox="1"/>
          <p:nvPr/>
        </p:nvSpPr>
        <p:spPr>
          <a:xfrm>
            <a:off x="8947019" y="5616471"/>
            <a:ext cx="3025022" cy="64632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spc="0" normalizeH="0" baseline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FillTx/>
                <a:latin typeface="Arial Narrow" panose="020B0606020202030204" pitchFamily="34" charset="0"/>
                <a:ea typeface="Calibri"/>
                <a:cs typeface="Calibri"/>
                <a:sym typeface="Calibri"/>
              </a:rPr>
              <a:t>Источник использованных в презентации иконок: </a:t>
            </a:r>
            <a:r>
              <a:rPr kumimoji="0" lang="en-US" sz="1800" b="0" i="0" u="none" strike="noStrike" cap="none" spc="0" normalizeH="0" baseline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FillTx/>
                <a:latin typeface="Arial Narrow" panose="020B0606020202030204" pitchFamily="34" charset="0"/>
                <a:ea typeface="Calibri"/>
                <a:cs typeface="Calibri"/>
                <a:sym typeface="Calibri"/>
              </a:rPr>
              <a:t>flaticon.com</a:t>
            </a:r>
            <a:endParaRPr kumimoji="0" lang="ru-RU" sz="1800" b="0" i="0" u="none" strike="noStrike" cap="none" spc="0" normalizeH="0" baseline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FillTx/>
              <a:latin typeface="Arial Narrow" panose="020B0606020202030204" pitchFamily="34" charset="0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65089920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</TotalTime>
  <Words>210</Words>
  <Application>Microsoft Office PowerPoint</Application>
  <PresentationFormat>Широкоэкранный</PresentationFormat>
  <Paragraphs>61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2" baseType="lpstr">
      <vt:lpstr>Arial</vt:lpstr>
      <vt:lpstr>Arial Black</vt:lpstr>
      <vt:lpstr>Arial Narrow</vt:lpstr>
      <vt:lpstr>Calibri</vt:lpstr>
      <vt:lpstr>Helvetica</vt:lpstr>
      <vt:lpstr>Poppins-ExtraBold</vt:lpstr>
      <vt:lpstr>Office Theme</vt:lpstr>
      <vt:lpstr>Благотворительный фонд помощи детям с онкологическими и другими тяжелыми заболеваниями «ОТЗОВИСЬ»</vt:lpstr>
      <vt:lpstr>О нас</vt:lpstr>
      <vt:lpstr>Направления деятельности</vt:lpstr>
      <vt:lpstr>Наши основные проекты в 2022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Благотворительный фонд помощи детям с онкологическими и другими тяжелыми заболеваниями «ОТЗОВИСЬ»</dc:title>
  <dc:creator>Max Ostrovskiy</dc:creator>
  <cp:lastModifiedBy>Max Ostrovskiy</cp:lastModifiedBy>
  <cp:revision>1</cp:revision>
  <dcterms:created xsi:type="dcterms:W3CDTF">2023-02-21T15:54:29Z</dcterms:created>
  <dcterms:modified xsi:type="dcterms:W3CDTF">2023-02-21T18:39:10Z</dcterms:modified>
</cp:coreProperties>
</file>